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3182600" cy="9753600"/>
  <p:notesSz cx="13182600" cy="97536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88695" y="3023616"/>
            <a:ext cx="1120521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77390" y="5462016"/>
            <a:ext cx="922782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9130" y="2243328"/>
            <a:ext cx="5734431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89039" y="2243328"/>
            <a:ext cx="5734431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176504" cy="975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16408" y="195071"/>
            <a:ext cx="12780645" cy="9363710"/>
          </a:xfrm>
          <a:custGeom>
            <a:avLst/>
            <a:gdLst/>
            <a:ahLst/>
            <a:cxnLst/>
            <a:rect l="l" t="t" r="r" b="b"/>
            <a:pathLst>
              <a:path w="12780645" h="9363710">
                <a:moveTo>
                  <a:pt x="0" y="9363456"/>
                </a:moveTo>
                <a:lnTo>
                  <a:pt x="12780264" y="9363456"/>
                </a:lnTo>
                <a:lnTo>
                  <a:pt x="12780264" y="0"/>
                </a:lnTo>
                <a:lnTo>
                  <a:pt x="0" y="0"/>
                </a:lnTo>
                <a:lnTo>
                  <a:pt x="0" y="9363456"/>
                </a:lnTo>
                <a:close/>
              </a:path>
            </a:pathLst>
          </a:custGeom>
          <a:ln w="18288">
            <a:solidFill>
              <a:srgbClr val="CFC5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5644" y="1938908"/>
            <a:ext cx="10751311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85290" y="2342210"/>
            <a:ext cx="9812019" cy="2338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82084" y="9070848"/>
            <a:ext cx="4218432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9130" y="9070848"/>
            <a:ext cx="3031998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491472" y="9070848"/>
            <a:ext cx="3031998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2.png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4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image" Target="../media/image82.png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86.png"/><Relationship Id="rId11" Type="http://schemas.openxmlformats.org/officeDocument/2006/relationships/image" Target="../media/image85.png"/><Relationship Id="rId10" Type="http://schemas.openxmlformats.org/officeDocument/2006/relationships/image" Target="../media/image84.png"/><Relationship Id="rId1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99.png"/><Relationship Id="rId12" Type="http://schemas.openxmlformats.org/officeDocument/2006/relationships/image" Target="../media/image98.png"/><Relationship Id="rId11" Type="http://schemas.openxmlformats.org/officeDocument/2006/relationships/image" Target="../media/image97.png"/><Relationship Id="rId10" Type="http://schemas.openxmlformats.org/officeDocument/2006/relationships/image" Target="../media/image96.png"/><Relationship Id="rId1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06.jpe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image" Target="../media/image114.png"/><Relationship Id="rId7" Type="http://schemas.openxmlformats.org/officeDocument/2006/relationships/image" Target="../media/image113.png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19" Type="http://schemas.openxmlformats.org/officeDocument/2006/relationships/image" Target="../media/image125.png"/><Relationship Id="rId18" Type="http://schemas.openxmlformats.org/officeDocument/2006/relationships/image" Target="../media/image124.png"/><Relationship Id="rId17" Type="http://schemas.openxmlformats.org/officeDocument/2006/relationships/image" Target="../media/image123.png"/><Relationship Id="rId16" Type="http://schemas.openxmlformats.org/officeDocument/2006/relationships/image" Target="../media/image122.png"/><Relationship Id="rId15" Type="http://schemas.openxmlformats.org/officeDocument/2006/relationships/image" Target="../media/image121.png"/><Relationship Id="rId14" Type="http://schemas.openxmlformats.org/officeDocument/2006/relationships/image" Target="../media/image120.png"/><Relationship Id="rId13" Type="http://schemas.openxmlformats.org/officeDocument/2006/relationships/image" Target="../media/image119.png"/><Relationship Id="rId12" Type="http://schemas.openxmlformats.org/officeDocument/2006/relationships/image" Target="../media/image118.png"/><Relationship Id="rId11" Type="http://schemas.openxmlformats.org/officeDocument/2006/relationships/image" Target="../media/image117.png"/><Relationship Id="rId10" Type="http://schemas.openxmlformats.org/officeDocument/2006/relationships/image" Target="../media/image116.png"/><Relationship Id="rId1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47.png"/><Relationship Id="rId15" Type="http://schemas.openxmlformats.org/officeDocument/2006/relationships/image" Target="../media/image146.png"/><Relationship Id="rId14" Type="http://schemas.openxmlformats.org/officeDocument/2006/relationships/image" Target="../media/image145.png"/><Relationship Id="rId13" Type="http://schemas.openxmlformats.org/officeDocument/2006/relationships/image" Target="../media/image144.png"/><Relationship Id="rId12" Type="http://schemas.openxmlformats.org/officeDocument/2006/relationships/image" Target="../media/image143.png"/><Relationship Id="rId11" Type="http://schemas.openxmlformats.org/officeDocument/2006/relationships/image" Target="../media/image142.png"/><Relationship Id="rId10" Type="http://schemas.openxmlformats.org/officeDocument/2006/relationships/image" Target="../media/image141.png"/><Relationship Id="rId1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png"/><Relationship Id="rId8" Type="http://schemas.openxmlformats.org/officeDocument/2006/relationships/image" Target="../media/image155.png"/><Relationship Id="rId7" Type="http://schemas.openxmlformats.org/officeDocument/2006/relationships/image" Target="../media/image154.png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6.png"/><Relationship Id="rId1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8.jpeg"/><Relationship Id="rId1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9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63.png"/><Relationship Id="rId3" Type="http://schemas.openxmlformats.org/officeDocument/2006/relationships/image" Target="../media/image162.jpeg"/><Relationship Id="rId2" Type="http://schemas.openxmlformats.org/officeDocument/2006/relationships/image" Target="../media/image161.png"/><Relationship Id="rId1" Type="http://schemas.openxmlformats.org/officeDocument/2006/relationships/image" Target="../media/image1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5.jpeg"/><Relationship Id="rId1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hyperlink" Target="https://en.wikipedia.org/wiki/Frame_(telecommunications)" TargetMode="Externa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34.jpe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7" Type="http://schemas.openxmlformats.org/officeDocument/2006/relationships/slideLayout" Target="../slideLayouts/slideLayout5.xml"/><Relationship Id="rId16" Type="http://schemas.openxmlformats.org/officeDocument/2006/relationships/image" Target="../media/image50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pSp>
        <p:nvGrpSpPr>
          <p:cNvPr id="2" name="object 2"/>
          <p:cNvGrpSpPr/>
          <p:nvPr/>
        </p:nvGrpSpPr>
        <p:grpSpPr>
          <a:xfrm>
            <a:off x="0" y="0"/>
            <a:ext cx="13176885" cy="9753600"/>
            <a:chOff x="0" y="0"/>
            <a:chExt cx="13176885" cy="9753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176504" cy="97536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6408" y="195071"/>
              <a:ext cx="12780645" cy="9363710"/>
            </a:xfrm>
            <a:custGeom>
              <a:avLst/>
              <a:gdLst/>
              <a:ahLst/>
              <a:cxnLst/>
              <a:rect l="l" t="t" r="r" b="b"/>
              <a:pathLst>
                <a:path w="12780645" h="9363710">
                  <a:moveTo>
                    <a:pt x="0" y="9363456"/>
                  </a:moveTo>
                  <a:lnTo>
                    <a:pt x="12780264" y="9363456"/>
                  </a:lnTo>
                  <a:lnTo>
                    <a:pt x="12780264" y="0"/>
                  </a:lnTo>
                  <a:lnTo>
                    <a:pt x="0" y="0"/>
                  </a:lnTo>
                  <a:lnTo>
                    <a:pt x="0" y="9363456"/>
                  </a:lnTo>
                  <a:close/>
                </a:path>
              </a:pathLst>
            </a:custGeom>
            <a:ln w="18288">
              <a:solidFill>
                <a:srgbClr val="CFC5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Content Placeholder 14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3158469" cy="9504045"/>
            <a:chOff x="0" y="0"/>
            <a:chExt cx="13158469" cy="950404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3158216" cy="95036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IN">
                  <a:solidFill>
                    <a:schemeClr val="bg1"/>
                  </a:solidFill>
                </a:rPr>
                <a:t>ddff</a:t>
              </a:r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72639" y="344424"/>
              <a:ext cx="9392285" cy="43752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093976" y="365759"/>
              <a:ext cx="9297797" cy="4280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500871" y="7415758"/>
              <a:ext cx="3579749" cy="1763141"/>
            </a:xfrm>
            <a:prstGeom prst="rect">
              <a:avLst/>
            </a:prstGeom>
            <a:no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395727" y="5111432"/>
              <a:ext cx="5868797" cy="34974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3" name="Content Placeholder 12" descr="processor_cpu_upgrade_installation_chip_robot_5633_1920x1080"/>
          <p:cNvPicPr>
            <a:picLocks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7865745" y="6269990"/>
            <a:ext cx="5131435" cy="3233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3504" y="289559"/>
            <a:ext cx="11964670" cy="1626235"/>
            <a:chOff x="603504" y="289559"/>
            <a:chExt cx="11964670" cy="1626235"/>
          </a:xfrm>
        </p:grpSpPr>
        <p:sp>
          <p:nvSpPr>
            <p:cNvPr id="3" name="object 3"/>
            <p:cNvSpPr/>
            <p:nvPr/>
          </p:nvSpPr>
          <p:spPr>
            <a:xfrm>
              <a:off x="603504" y="289559"/>
              <a:ext cx="11964670" cy="162585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49551" y="323087"/>
              <a:ext cx="9675622" cy="14856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8368" y="304799"/>
              <a:ext cx="11859895" cy="1524000"/>
            </a:xfrm>
            <a:custGeom>
              <a:avLst/>
              <a:gdLst/>
              <a:ahLst/>
              <a:cxnLst/>
              <a:rect l="l" t="t" r="r" b="b"/>
              <a:pathLst>
                <a:path w="11859895" h="1524000">
                  <a:moveTo>
                    <a:pt x="11859768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0" y="1524000"/>
                  </a:lnTo>
                  <a:lnTo>
                    <a:pt x="10873740" y="1524000"/>
                  </a:lnTo>
                  <a:lnTo>
                    <a:pt x="10873740" y="77724"/>
                  </a:lnTo>
                  <a:lnTo>
                    <a:pt x="11800332" y="77724"/>
                  </a:lnTo>
                  <a:lnTo>
                    <a:pt x="11800332" y="1524000"/>
                  </a:lnTo>
                  <a:lnTo>
                    <a:pt x="11859768" y="1524000"/>
                  </a:lnTo>
                  <a:lnTo>
                    <a:pt x="11859768" y="77724"/>
                  </a:lnTo>
                  <a:lnTo>
                    <a:pt x="11859768" y="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10131" y="898143"/>
              <a:ext cx="9558655" cy="40005"/>
            </a:xfrm>
            <a:custGeom>
              <a:avLst/>
              <a:gdLst/>
              <a:ahLst/>
              <a:cxnLst/>
              <a:rect l="l" t="t" r="r" b="b"/>
              <a:pathLst>
                <a:path w="9558655" h="40005">
                  <a:moveTo>
                    <a:pt x="9558528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9558528" y="39624"/>
                  </a:lnTo>
                  <a:lnTo>
                    <a:pt x="955852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10131" y="898143"/>
              <a:ext cx="9558655" cy="40005"/>
            </a:xfrm>
            <a:custGeom>
              <a:avLst/>
              <a:gdLst/>
              <a:ahLst/>
              <a:cxnLst/>
              <a:rect l="l" t="t" r="r" b="b"/>
              <a:pathLst>
                <a:path w="9558655" h="40005">
                  <a:moveTo>
                    <a:pt x="0" y="0"/>
                  </a:moveTo>
                  <a:lnTo>
                    <a:pt x="2389632" y="0"/>
                  </a:lnTo>
                  <a:lnTo>
                    <a:pt x="4779264" y="0"/>
                  </a:lnTo>
                  <a:lnTo>
                    <a:pt x="7168896" y="0"/>
                  </a:lnTo>
                  <a:lnTo>
                    <a:pt x="9558528" y="0"/>
                  </a:lnTo>
                  <a:lnTo>
                    <a:pt x="9558528" y="39624"/>
                  </a:lnTo>
                  <a:lnTo>
                    <a:pt x="7168896" y="39624"/>
                  </a:lnTo>
                  <a:lnTo>
                    <a:pt x="4779264" y="39624"/>
                  </a:lnTo>
                  <a:lnTo>
                    <a:pt x="2389632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34642" y="339343"/>
              <a:ext cx="9494266" cy="490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46650" y="1116584"/>
              <a:ext cx="3275838" cy="4904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22138" y="1675384"/>
              <a:ext cx="3331845" cy="40005"/>
            </a:xfrm>
            <a:custGeom>
              <a:avLst/>
              <a:gdLst/>
              <a:ahLst/>
              <a:cxnLst/>
              <a:rect l="l" t="t" r="r" b="b"/>
              <a:pathLst>
                <a:path w="3331845" h="40005">
                  <a:moveTo>
                    <a:pt x="333146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331464" y="39624"/>
                  </a:lnTo>
                  <a:lnTo>
                    <a:pt x="3331464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22138" y="1675384"/>
              <a:ext cx="3331845" cy="40005"/>
            </a:xfrm>
            <a:custGeom>
              <a:avLst/>
              <a:gdLst/>
              <a:ahLst/>
              <a:cxnLst/>
              <a:rect l="l" t="t" r="r" b="b"/>
              <a:pathLst>
                <a:path w="3331845" h="40005">
                  <a:moveTo>
                    <a:pt x="0" y="0"/>
                  </a:moveTo>
                  <a:lnTo>
                    <a:pt x="1665732" y="0"/>
                  </a:lnTo>
                  <a:lnTo>
                    <a:pt x="3331464" y="0"/>
                  </a:lnTo>
                  <a:lnTo>
                    <a:pt x="3331464" y="39624"/>
                  </a:lnTo>
                  <a:lnTo>
                    <a:pt x="1665732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2703576" y="4133088"/>
            <a:ext cx="7767955" cy="5469890"/>
            <a:chOff x="2703576" y="4133088"/>
            <a:chExt cx="7767955" cy="5469890"/>
          </a:xfrm>
        </p:grpSpPr>
        <p:sp>
          <p:nvSpPr>
            <p:cNvPr id="13" name="object 13"/>
            <p:cNvSpPr/>
            <p:nvPr/>
          </p:nvSpPr>
          <p:spPr>
            <a:xfrm>
              <a:off x="2703576" y="6845744"/>
              <a:ext cx="7767574" cy="27567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21864" y="4133088"/>
              <a:ext cx="7735824" cy="2724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725423" y="374904"/>
            <a:ext cx="942340" cy="1539240"/>
            <a:chOff x="725423" y="374904"/>
            <a:chExt cx="942340" cy="1539240"/>
          </a:xfrm>
        </p:grpSpPr>
        <p:sp>
          <p:nvSpPr>
            <p:cNvPr id="16" name="object 16"/>
            <p:cNvSpPr/>
            <p:nvPr/>
          </p:nvSpPr>
          <p:spPr>
            <a:xfrm>
              <a:off x="733043" y="382524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926592" y="0"/>
                  </a:moveTo>
                  <a:lnTo>
                    <a:pt x="0" y="0"/>
                  </a:lnTo>
                  <a:lnTo>
                    <a:pt x="0" y="1524000"/>
                  </a:lnTo>
                  <a:lnTo>
                    <a:pt x="926592" y="152400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3043" y="382524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0" y="1524000"/>
                  </a:moveTo>
                  <a:lnTo>
                    <a:pt x="926592" y="152400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493776" y="374904"/>
            <a:ext cx="12190730" cy="3055620"/>
            <a:chOff x="493776" y="374904"/>
            <a:chExt cx="12190730" cy="3055620"/>
          </a:xfrm>
        </p:grpSpPr>
        <p:sp>
          <p:nvSpPr>
            <p:cNvPr id="19" name="object 19"/>
            <p:cNvSpPr/>
            <p:nvPr/>
          </p:nvSpPr>
          <p:spPr>
            <a:xfrm>
              <a:off x="11532107" y="382524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926592" y="0"/>
                  </a:moveTo>
                  <a:lnTo>
                    <a:pt x="0" y="0"/>
                  </a:lnTo>
                  <a:lnTo>
                    <a:pt x="0" y="1524000"/>
                  </a:lnTo>
                  <a:lnTo>
                    <a:pt x="926592" y="152400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532107" y="382524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0" y="1524000"/>
                  </a:moveTo>
                  <a:lnTo>
                    <a:pt x="926592" y="152400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93776" y="1783079"/>
              <a:ext cx="12190349" cy="164731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785" marR="5080" indent="-334772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Each Station continues </a:t>
            </a:r>
            <a:r>
              <a:rPr dirty="0"/>
              <a:t>to </a:t>
            </a:r>
            <a:r>
              <a:rPr spc="-5" dirty="0"/>
              <a:t>send bits in the </a:t>
            </a:r>
            <a:r>
              <a:rPr dirty="0"/>
              <a:t>frame </a:t>
            </a:r>
            <a:r>
              <a:rPr spc="-5" dirty="0"/>
              <a:t>until </a:t>
            </a:r>
            <a:r>
              <a:rPr dirty="0"/>
              <a:t>it  detects the</a:t>
            </a:r>
            <a:r>
              <a:rPr spc="-25" dirty="0"/>
              <a:t> </a:t>
            </a:r>
            <a:r>
              <a:rPr dirty="0"/>
              <a:t>Collision.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556" y="306324"/>
            <a:ext cx="11661775" cy="1371600"/>
          </a:xfrm>
          <a:custGeom>
            <a:avLst/>
            <a:gdLst/>
            <a:ahLst/>
            <a:cxnLst/>
            <a:rect l="l" t="t" r="r" b="b"/>
            <a:pathLst>
              <a:path w="11661775" h="1371600">
                <a:moveTo>
                  <a:pt x="0" y="1371600"/>
                </a:moveTo>
                <a:lnTo>
                  <a:pt x="11661648" y="1371600"/>
                </a:lnTo>
                <a:lnTo>
                  <a:pt x="11661648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52984" y="149352"/>
            <a:ext cx="12673965" cy="1533525"/>
            <a:chOff x="252984" y="149352"/>
            <a:chExt cx="12673965" cy="1533525"/>
          </a:xfrm>
        </p:grpSpPr>
        <p:sp>
          <p:nvSpPr>
            <p:cNvPr id="4" name="object 4"/>
            <p:cNvSpPr/>
            <p:nvPr/>
          </p:nvSpPr>
          <p:spPr>
            <a:xfrm>
              <a:off x="257556" y="153923"/>
              <a:ext cx="12664440" cy="1524000"/>
            </a:xfrm>
            <a:custGeom>
              <a:avLst/>
              <a:gdLst/>
              <a:ahLst/>
              <a:cxnLst/>
              <a:rect l="l" t="t" r="r" b="b"/>
              <a:pathLst>
                <a:path w="12664440" h="1524000">
                  <a:moveTo>
                    <a:pt x="1266444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2588240" y="152400"/>
                  </a:lnTo>
                  <a:lnTo>
                    <a:pt x="12588240" y="1524000"/>
                  </a:lnTo>
                  <a:lnTo>
                    <a:pt x="12664440" y="1524000"/>
                  </a:lnTo>
                  <a:lnTo>
                    <a:pt x="12664440" y="152400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7556" y="153924"/>
              <a:ext cx="12664440" cy="1524000"/>
            </a:xfrm>
            <a:custGeom>
              <a:avLst/>
              <a:gdLst/>
              <a:ahLst/>
              <a:cxnLst/>
              <a:rect l="l" t="t" r="r" b="b"/>
              <a:pathLst>
                <a:path w="12664440" h="1524000">
                  <a:moveTo>
                    <a:pt x="0" y="1524000"/>
                  </a:moveTo>
                  <a:lnTo>
                    <a:pt x="12664440" y="1524000"/>
                  </a:lnTo>
                  <a:lnTo>
                    <a:pt x="12664440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9144">
              <a:solidFill>
                <a:srgbClr val="1D36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742688" y="313893"/>
            <a:ext cx="3729354" cy="605155"/>
            <a:chOff x="4742688" y="313893"/>
            <a:chExt cx="3729354" cy="605155"/>
          </a:xfrm>
        </p:grpSpPr>
        <p:sp>
          <p:nvSpPr>
            <p:cNvPr id="7" name="object 7"/>
            <p:cNvSpPr/>
            <p:nvPr/>
          </p:nvSpPr>
          <p:spPr>
            <a:xfrm>
              <a:off x="4770120" y="313893"/>
              <a:ext cx="3646678" cy="50119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80661" y="325754"/>
              <a:ext cx="3592576" cy="4453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742688" y="813815"/>
              <a:ext cx="3728973" cy="1051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759071" y="831087"/>
              <a:ext cx="3660775" cy="36830"/>
            </a:xfrm>
            <a:custGeom>
              <a:avLst/>
              <a:gdLst/>
              <a:ahLst/>
              <a:cxnLst/>
              <a:rect l="l" t="t" r="r" b="b"/>
              <a:pathLst>
                <a:path w="3660775" h="36830">
                  <a:moveTo>
                    <a:pt x="366064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3660648" y="36575"/>
                  </a:lnTo>
                  <a:lnTo>
                    <a:pt x="36606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59071" y="831087"/>
              <a:ext cx="3660775" cy="36830"/>
            </a:xfrm>
            <a:custGeom>
              <a:avLst/>
              <a:gdLst/>
              <a:ahLst/>
              <a:cxnLst/>
              <a:rect l="l" t="t" r="r" b="b"/>
              <a:pathLst>
                <a:path w="3660775" h="36830">
                  <a:moveTo>
                    <a:pt x="0" y="0"/>
                  </a:moveTo>
                  <a:lnTo>
                    <a:pt x="1830324" y="0"/>
                  </a:lnTo>
                  <a:lnTo>
                    <a:pt x="3660648" y="0"/>
                  </a:lnTo>
                  <a:lnTo>
                    <a:pt x="3660648" y="36575"/>
                  </a:lnTo>
                  <a:lnTo>
                    <a:pt x="1830324" y="36575"/>
                  </a:lnTo>
                  <a:lnTo>
                    <a:pt x="0" y="365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087623" y="1014933"/>
            <a:ext cx="7036434" cy="605155"/>
            <a:chOff x="3087623" y="1014933"/>
            <a:chExt cx="7036434" cy="605155"/>
          </a:xfrm>
        </p:grpSpPr>
        <p:sp>
          <p:nvSpPr>
            <p:cNvPr id="13" name="object 13"/>
            <p:cNvSpPr/>
            <p:nvPr/>
          </p:nvSpPr>
          <p:spPr>
            <a:xfrm>
              <a:off x="3130295" y="1014933"/>
              <a:ext cx="6959854" cy="5011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142487" y="1026795"/>
              <a:ext cx="6902069" cy="4453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87623" y="1514855"/>
              <a:ext cx="7036054" cy="1051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04006" y="1532127"/>
              <a:ext cx="6967855" cy="36830"/>
            </a:xfrm>
            <a:custGeom>
              <a:avLst/>
              <a:gdLst/>
              <a:ahLst/>
              <a:cxnLst/>
              <a:rect l="l" t="t" r="r" b="b"/>
              <a:pathLst>
                <a:path w="6967855" h="36830">
                  <a:moveTo>
                    <a:pt x="696772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6967728" y="36575"/>
                  </a:lnTo>
                  <a:lnTo>
                    <a:pt x="696772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04006" y="1532127"/>
              <a:ext cx="6967855" cy="36830"/>
            </a:xfrm>
            <a:custGeom>
              <a:avLst/>
              <a:gdLst/>
              <a:ahLst/>
              <a:cxnLst/>
              <a:rect l="l" t="t" r="r" b="b"/>
              <a:pathLst>
                <a:path w="6967855" h="36830">
                  <a:moveTo>
                    <a:pt x="0" y="0"/>
                  </a:moveTo>
                  <a:lnTo>
                    <a:pt x="2322576" y="0"/>
                  </a:lnTo>
                  <a:lnTo>
                    <a:pt x="4645152" y="0"/>
                  </a:lnTo>
                  <a:lnTo>
                    <a:pt x="6967728" y="0"/>
                  </a:lnTo>
                  <a:lnTo>
                    <a:pt x="6967728" y="36575"/>
                  </a:lnTo>
                  <a:lnTo>
                    <a:pt x="4645152" y="36575"/>
                  </a:lnTo>
                  <a:lnTo>
                    <a:pt x="2322576" y="36575"/>
                  </a:lnTo>
                  <a:lnTo>
                    <a:pt x="0" y="365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64819" y="1840213"/>
            <a:ext cx="40767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55"/>
              </a:lnSpc>
            </a:pPr>
            <a:r>
              <a:rPr sz="3600" dirty="0">
                <a:solidFill>
                  <a:srgbClr val="ACC2C8"/>
                </a:solidFill>
                <a:latin typeface="Wingdings" panose="05000000000000000000"/>
                <a:cs typeface="Wingdings" panose="05000000000000000000"/>
              </a:rPr>
              <a:t></a:t>
            </a:r>
            <a:endParaRPr sz="3600">
              <a:latin typeface="Wingdings" panose="05000000000000000000"/>
              <a:cs typeface="Wingdings" panose="0500000000000000000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6375" y="1781302"/>
            <a:ext cx="914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9260" algn="l"/>
              </a:tabLst>
            </a:pPr>
            <a:r>
              <a:rPr sz="3600" b="1" spc="-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Use one</a:t>
            </a:r>
            <a:r>
              <a:rPr sz="3600" b="1" spc="4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6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the	</a:t>
            </a:r>
            <a:r>
              <a:rPr sz="3600" b="1" u="heavy" spc="-5" dirty="0">
                <a:solidFill>
                  <a:srgbClr val="FFCC00"/>
                </a:solidFill>
                <a:uFill>
                  <a:solidFill>
                    <a:srgbClr val="FFCC00"/>
                  </a:solidFill>
                </a:uFill>
                <a:latin typeface="Times New Roman" panose="02020603050405020304"/>
                <a:cs typeface="Times New Roman" panose="02020603050405020304"/>
              </a:rPr>
              <a:t>“PERSISTENT METHOD</a:t>
            </a:r>
            <a:r>
              <a:rPr sz="3600" b="1" spc="-5" dirty="0">
                <a:solidFill>
                  <a:srgbClr val="FFCC00"/>
                </a:solidFill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3600" b="1" spc="-90" dirty="0">
                <a:solidFill>
                  <a:srgbClr val="FFCC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as-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7868" y="4858749"/>
            <a:ext cx="40767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55"/>
              </a:lnSpc>
            </a:pPr>
            <a:r>
              <a:rPr sz="3600" dirty="0">
                <a:solidFill>
                  <a:srgbClr val="ACC2C8"/>
                </a:solidFill>
                <a:latin typeface="Wingdings" panose="05000000000000000000"/>
                <a:cs typeface="Wingdings" panose="05000000000000000000"/>
              </a:rPr>
              <a:t></a:t>
            </a:r>
            <a:endParaRPr sz="3600">
              <a:latin typeface="Wingdings" panose="05000000000000000000"/>
              <a:cs typeface="Wingdings" panose="0500000000000000000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3600" y="4799838"/>
            <a:ext cx="11931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2995" algn="l"/>
                <a:tab pos="8933815" algn="l"/>
              </a:tabLst>
            </a:pPr>
            <a:r>
              <a:rPr sz="3600" b="1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Constantly	</a:t>
            </a:r>
            <a:r>
              <a:rPr sz="36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monitor </a:t>
            </a:r>
            <a:r>
              <a:rPr sz="3600" b="1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6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order to detect</a:t>
            </a:r>
            <a:r>
              <a:rPr sz="3600" b="1" spc="-14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600" b="1" spc="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of	</a:t>
            </a:r>
            <a:r>
              <a:rPr sz="3600" b="1" spc="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600" b="1" spc="-9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conditions: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2119" y="7818246"/>
            <a:ext cx="12085320" cy="15621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02590" marR="5080" indent="-390525">
              <a:lnSpc>
                <a:spcPct val="90000"/>
              </a:lnSpc>
              <a:spcBef>
                <a:spcPts val="530"/>
              </a:spcBef>
              <a:buClr>
                <a:srgbClr val="ACC2C8"/>
              </a:buClr>
              <a:buFont typeface="Wingdings" panose="05000000000000000000"/>
              <a:buChar char=""/>
              <a:tabLst>
                <a:tab pos="537210" algn="l"/>
                <a:tab pos="1355090" algn="l"/>
                <a:tab pos="2338705" algn="l"/>
                <a:tab pos="2947670" algn="l"/>
                <a:tab pos="3183890" algn="l"/>
                <a:tab pos="3792220" algn="l"/>
                <a:tab pos="4838065" algn="l"/>
                <a:tab pos="7063105" algn="l"/>
                <a:tab pos="9197975" algn="l"/>
              </a:tabLst>
            </a:pPr>
            <a:r>
              <a:rPr sz="3600" b="1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Sending	</a:t>
            </a:r>
            <a:r>
              <a:rPr sz="36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of	a</a:t>
            </a:r>
            <a:r>
              <a:rPr sz="36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short</a:t>
            </a:r>
            <a:r>
              <a:rPr sz="3600" b="1" u="heavy" spc="3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i="1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“JAMMING	</a:t>
            </a:r>
            <a:r>
              <a:rPr sz="3600" b="1" i="1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SIGNAL”</a:t>
            </a:r>
            <a:r>
              <a:rPr sz="3600" b="1" i="1" spc="-1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6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3600" b="1" spc="-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enforces  </a:t>
            </a:r>
            <a:r>
              <a:rPr sz="36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the	collision	in	case	</a:t>
            </a:r>
            <a:r>
              <a:rPr sz="36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other stations have not </a:t>
            </a:r>
            <a:r>
              <a:rPr sz="3600" b="1" u="heavy" spc="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yet </a:t>
            </a:r>
            <a:r>
              <a:rPr sz="3600" b="1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sensed</a:t>
            </a:r>
            <a:r>
              <a:rPr sz="3600" b="1" u="heavy" spc="-16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6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collision</a:t>
            </a:r>
            <a:r>
              <a:rPr sz="36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71492" y="2336926"/>
            <a:ext cx="3963035" cy="2339975"/>
            <a:chOff x="4071492" y="2336926"/>
            <a:chExt cx="3963035" cy="2339975"/>
          </a:xfrm>
        </p:grpSpPr>
        <p:sp>
          <p:nvSpPr>
            <p:cNvPr id="24" name="object 24"/>
            <p:cNvSpPr/>
            <p:nvPr/>
          </p:nvSpPr>
          <p:spPr>
            <a:xfrm>
              <a:off x="4079112" y="2344546"/>
              <a:ext cx="497840" cy="2324735"/>
            </a:xfrm>
            <a:custGeom>
              <a:avLst/>
              <a:gdLst/>
              <a:ahLst/>
              <a:cxnLst/>
              <a:rect l="l" t="t" r="r" b="b"/>
              <a:pathLst>
                <a:path w="497839" h="2324735">
                  <a:moveTo>
                    <a:pt x="15239" y="0"/>
                  </a:moveTo>
                  <a:lnTo>
                    <a:pt x="49045" y="34728"/>
                  </a:lnTo>
                  <a:lnTo>
                    <a:pt x="81621" y="70193"/>
                  </a:lnTo>
                  <a:lnTo>
                    <a:pt x="112970" y="106366"/>
                  </a:lnTo>
                  <a:lnTo>
                    <a:pt x="143090" y="143221"/>
                  </a:lnTo>
                  <a:lnTo>
                    <a:pt x="171982" y="180731"/>
                  </a:lnTo>
                  <a:lnTo>
                    <a:pt x="199645" y="218868"/>
                  </a:lnTo>
                  <a:lnTo>
                    <a:pt x="226081" y="257605"/>
                  </a:lnTo>
                  <a:lnTo>
                    <a:pt x="251287" y="296915"/>
                  </a:lnTo>
                  <a:lnTo>
                    <a:pt x="275266" y="336770"/>
                  </a:lnTo>
                  <a:lnTo>
                    <a:pt x="298016" y="377144"/>
                  </a:lnTo>
                  <a:lnTo>
                    <a:pt x="319537" y="418008"/>
                  </a:lnTo>
                  <a:lnTo>
                    <a:pt x="339830" y="459337"/>
                  </a:lnTo>
                  <a:lnTo>
                    <a:pt x="358895" y="501102"/>
                  </a:lnTo>
                  <a:lnTo>
                    <a:pt x="376731" y="543276"/>
                  </a:lnTo>
                  <a:lnTo>
                    <a:pt x="393339" y="585832"/>
                  </a:lnTo>
                  <a:lnTo>
                    <a:pt x="408718" y="628743"/>
                  </a:lnTo>
                  <a:lnTo>
                    <a:pt x="422869" y="671981"/>
                  </a:lnTo>
                  <a:lnTo>
                    <a:pt x="435791" y="715520"/>
                  </a:lnTo>
                  <a:lnTo>
                    <a:pt x="447485" y="759332"/>
                  </a:lnTo>
                  <a:lnTo>
                    <a:pt x="457950" y="803390"/>
                  </a:lnTo>
                  <a:lnTo>
                    <a:pt x="467187" y="847666"/>
                  </a:lnTo>
                  <a:lnTo>
                    <a:pt x="475195" y="892133"/>
                  </a:lnTo>
                  <a:lnTo>
                    <a:pt x="481974" y="936765"/>
                  </a:lnTo>
                  <a:lnTo>
                    <a:pt x="487525" y="981533"/>
                  </a:lnTo>
                  <a:lnTo>
                    <a:pt x="491847" y="1026411"/>
                  </a:lnTo>
                  <a:lnTo>
                    <a:pt x="494941" y="1071372"/>
                  </a:lnTo>
                  <a:lnTo>
                    <a:pt x="496806" y="1116387"/>
                  </a:lnTo>
                  <a:lnTo>
                    <a:pt x="497443" y="1161430"/>
                  </a:lnTo>
                  <a:lnTo>
                    <a:pt x="496850" y="1206474"/>
                  </a:lnTo>
                  <a:lnTo>
                    <a:pt x="495030" y="1251492"/>
                  </a:lnTo>
                  <a:lnTo>
                    <a:pt x="491980" y="1296455"/>
                  </a:lnTo>
                  <a:lnTo>
                    <a:pt x="487702" y="1341337"/>
                  </a:lnTo>
                  <a:lnTo>
                    <a:pt x="482195" y="1386111"/>
                  </a:lnTo>
                  <a:lnTo>
                    <a:pt x="475459" y="1430749"/>
                  </a:lnTo>
                  <a:lnTo>
                    <a:pt x="467495" y="1475225"/>
                  </a:lnTo>
                  <a:lnTo>
                    <a:pt x="458302" y="1519510"/>
                  </a:lnTo>
                  <a:lnTo>
                    <a:pt x="447880" y="1563578"/>
                  </a:lnTo>
                  <a:lnTo>
                    <a:pt x="436229" y="1607401"/>
                  </a:lnTo>
                  <a:lnTo>
                    <a:pt x="423350" y="1650953"/>
                  </a:lnTo>
                  <a:lnTo>
                    <a:pt x="409241" y="1694205"/>
                  </a:lnTo>
                  <a:lnTo>
                    <a:pt x="393904" y="1737132"/>
                  </a:lnTo>
                  <a:lnTo>
                    <a:pt x="377338" y="1779704"/>
                  </a:lnTo>
                  <a:lnTo>
                    <a:pt x="359544" y="1821896"/>
                  </a:lnTo>
                  <a:lnTo>
                    <a:pt x="340520" y="1863679"/>
                  </a:lnTo>
                  <a:lnTo>
                    <a:pt x="320268" y="1905028"/>
                  </a:lnTo>
                  <a:lnTo>
                    <a:pt x="298786" y="1945914"/>
                  </a:lnTo>
                  <a:lnTo>
                    <a:pt x="276076" y="1986310"/>
                  </a:lnTo>
                  <a:lnTo>
                    <a:pt x="252137" y="2026189"/>
                  </a:lnTo>
                  <a:lnTo>
                    <a:pt x="226969" y="2065523"/>
                  </a:lnTo>
                  <a:lnTo>
                    <a:pt x="200572" y="2104286"/>
                  </a:lnTo>
                  <a:lnTo>
                    <a:pt x="172946" y="2142451"/>
                  </a:lnTo>
                  <a:lnTo>
                    <a:pt x="144092" y="2179989"/>
                  </a:lnTo>
                  <a:lnTo>
                    <a:pt x="114008" y="2216874"/>
                  </a:lnTo>
                  <a:lnTo>
                    <a:pt x="82695" y="2253079"/>
                  </a:lnTo>
                  <a:lnTo>
                    <a:pt x="50153" y="2288576"/>
                  </a:lnTo>
                  <a:lnTo>
                    <a:pt x="16383" y="2323338"/>
                  </a:lnTo>
                  <a:lnTo>
                    <a:pt x="16001" y="2323718"/>
                  </a:lnTo>
                  <a:lnTo>
                    <a:pt x="15621" y="2324100"/>
                  </a:lnTo>
                  <a:lnTo>
                    <a:pt x="15239" y="2324354"/>
                  </a:lnTo>
                  <a:lnTo>
                    <a:pt x="0" y="2309114"/>
                  </a:lnTo>
                  <a:lnTo>
                    <a:pt x="33959" y="2274209"/>
                  </a:lnTo>
                  <a:lnTo>
                    <a:pt x="66661" y="2238552"/>
                  </a:lnTo>
                  <a:lnTo>
                    <a:pt x="98107" y="2202171"/>
                  </a:lnTo>
                  <a:lnTo>
                    <a:pt x="128295" y="2165095"/>
                  </a:lnTo>
                  <a:lnTo>
                    <a:pt x="157227" y="2127350"/>
                  </a:lnTo>
                  <a:lnTo>
                    <a:pt x="184901" y="2088967"/>
                  </a:lnTo>
                  <a:lnTo>
                    <a:pt x="211318" y="2049973"/>
                  </a:lnTo>
                  <a:lnTo>
                    <a:pt x="236479" y="2010397"/>
                  </a:lnTo>
                  <a:lnTo>
                    <a:pt x="260382" y="1970267"/>
                  </a:lnTo>
                  <a:lnTo>
                    <a:pt x="283029" y="1929612"/>
                  </a:lnTo>
                  <a:lnTo>
                    <a:pt x="304419" y="1888459"/>
                  </a:lnTo>
                  <a:lnTo>
                    <a:pt x="324551" y="1846838"/>
                  </a:lnTo>
                  <a:lnTo>
                    <a:pt x="343427" y="1804776"/>
                  </a:lnTo>
                  <a:lnTo>
                    <a:pt x="361045" y="1762302"/>
                  </a:lnTo>
                  <a:lnTo>
                    <a:pt x="377407" y="1719444"/>
                  </a:lnTo>
                  <a:lnTo>
                    <a:pt x="392511" y="1676231"/>
                  </a:lnTo>
                  <a:lnTo>
                    <a:pt x="406359" y="1632691"/>
                  </a:lnTo>
                  <a:lnTo>
                    <a:pt x="418950" y="1588853"/>
                  </a:lnTo>
                  <a:lnTo>
                    <a:pt x="430283" y="1544744"/>
                  </a:lnTo>
                  <a:lnTo>
                    <a:pt x="440360" y="1500394"/>
                  </a:lnTo>
                  <a:lnTo>
                    <a:pt x="449180" y="1455830"/>
                  </a:lnTo>
                  <a:lnTo>
                    <a:pt x="456742" y="1411081"/>
                  </a:lnTo>
                  <a:lnTo>
                    <a:pt x="463048" y="1366176"/>
                  </a:lnTo>
                  <a:lnTo>
                    <a:pt x="468097" y="1321142"/>
                  </a:lnTo>
                  <a:lnTo>
                    <a:pt x="471888" y="1276008"/>
                  </a:lnTo>
                  <a:lnTo>
                    <a:pt x="474423" y="1230803"/>
                  </a:lnTo>
                  <a:lnTo>
                    <a:pt x="475701" y="1185554"/>
                  </a:lnTo>
                  <a:lnTo>
                    <a:pt x="475722" y="1140291"/>
                  </a:lnTo>
                  <a:lnTo>
                    <a:pt x="474486" y="1095041"/>
                  </a:lnTo>
                  <a:lnTo>
                    <a:pt x="471992" y="1049833"/>
                  </a:lnTo>
                  <a:lnTo>
                    <a:pt x="468242" y="1004696"/>
                  </a:lnTo>
                  <a:lnTo>
                    <a:pt x="463235" y="959657"/>
                  </a:lnTo>
                  <a:lnTo>
                    <a:pt x="456971" y="914745"/>
                  </a:lnTo>
                  <a:lnTo>
                    <a:pt x="449450" y="869989"/>
                  </a:lnTo>
                  <a:lnTo>
                    <a:pt x="440672" y="825416"/>
                  </a:lnTo>
                  <a:lnTo>
                    <a:pt x="430637" y="781055"/>
                  </a:lnTo>
                  <a:lnTo>
                    <a:pt x="419344" y="736936"/>
                  </a:lnTo>
                  <a:lnTo>
                    <a:pt x="406795" y="693085"/>
                  </a:lnTo>
                  <a:lnTo>
                    <a:pt x="392989" y="649531"/>
                  </a:lnTo>
                  <a:lnTo>
                    <a:pt x="377926" y="606303"/>
                  </a:lnTo>
                  <a:lnTo>
                    <a:pt x="361606" y="563429"/>
                  </a:lnTo>
                  <a:lnTo>
                    <a:pt x="344029" y="520937"/>
                  </a:lnTo>
                  <a:lnTo>
                    <a:pt x="325195" y="478856"/>
                  </a:lnTo>
                  <a:lnTo>
                    <a:pt x="305104" y="437215"/>
                  </a:lnTo>
                  <a:lnTo>
                    <a:pt x="283756" y="396041"/>
                  </a:lnTo>
                  <a:lnTo>
                    <a:pt x="261151" y="355362"/>
                  </a:lnTo>
                  <a:lnTo>
                    <a:pt x="237289" y="315208"/>
                  </a:lnTo>
                  <a:lnTo>
                    <a:pt x="212171" y="275607"/>
                  </a:lnTo>
                  <a:lnTo>
                    <a:pt x="185795" y="236587"/>
                  </a:lnTo>
                  <a:lnTo>
                    <a:pt x="158162" y="198176"/>
                  </a:lnTo>
                  <a:lnTo>
                    <a:pt x="129272" y="160403"/>
                  </a:lnTo>
                  <a:lnTo>
                    <a:pt x="99125" y="123296"/>
                  </a:lnTo>
                  <a:lnTo>
                    <a:pt x="67721" y="86883"/>
                  </a:lnTo>
                  <a:lnTo>
                    <a:pt x="35060" y="51194"/>
                  </a:lnTo>
                  <a:lnTo>
                    <a:pt x="1142" y="16255"/>
                  </a:lnTo>
                  <a:lnTo>
                    <a:pt x="381" y="15621"/>
                  </a:lnTo>
                  <a:lnTo>
                    <a:pt x="0" y="15239"/>
                  </a:lnTo>
                  <a:lnTo>
                    <a:pt x="15239" y="0"/>
                  </a:lnTo>
                  <a:close/>
                </a:path>
              </a:pathLst>
            </a:custGeom>
            <a:ln w="15240">
              <a:solidFill>
                <a:srgbClr val="90A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84548" y="2348483"/>
              <a:ext cx="3642360" cy="853440"/>
            </a:xfrm>
            <a:custGeom>
              <a:avLst/>
              <a:gdLst/>
              <a:ahLst/>
              <a:cxnLst/>
              <a:rect l="l" t="t" r="r" b="b"/>
              <a:pathLst>
                <a:path w="3642359" h="853439">
                  <a:moveTo>
                    <a:pt x="3642360" y="0"/>
                  </a:moveTo>
                  <a:lnTo>
                    <a:pt x="0" y="0"/>
                  </a:lnTo>
                  <a:lnTo>
                    <a:pt x="0" y="777240"/>
                  </a:lnTo>
                  <a:lnTo>
                    <a:pt x="0" y="853440"/>
                  </a:lnTo>
                  <a:lnTo>
                    <a:pt x="3642360" y="853440"/>
                  </a:lnTo>
                  <a:lnTo>
                    <a:pt x="3642360" y="777240"/>
                  </a:lnTo>
                  <a:lnTo>
                    <a:pt x="3642360" y="0"/>
                  </a:lnTo>
                  <a:close/>
                </a:path>
              </a:pathLst>
            </a:custGeom>
            <a:solidFill>
              <a:srgbClr val="9997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84547" y="2348483"/>
              <a:ext cx="3642360" cy="853440"/>
            </a:xfrm>
            <a:custGeom>
              <a:avLst/>
              <a:gdLst/>
              <a:ahLst/>
              <a:cxnLst/>
              <a:rect l="l" t="t" r="r" b="b"/>
              <a:pathLst>
                <a:path w="3642359" h="853439">
                  <a:moveTo>
                    <a:pt x="0" y="853440"/>
                  </a:moveTo>
                  <a:lnTo>
                    <a:pt x="3642359" y="853440"/>
                  </a:lnTo>
                  <a:lnTo>
                    <a:pt x="3642359" y="0"/>
                  </a:lnTo>
                  <a:lnTo>
                    <a:pt x="0" y="0"/>
                  </a:lnTo>
                  <a:lnTo>
                    <a:pt x="0" y="85344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384547" y="2348483"/>
            <a:ext cx="3642360" cy="777240"/>
          </a:xfrm>
          <a:prstGeom prst="rect">
            <a:avLst/>
          </a:prstGeom>
          <a:ln w="1524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390"/>
              </a:spcBef>
            </a:pPr>
            <a:r>
              <a:rPr sz="4000" b="0" spc="-295" dirty="0">
                <a:latin typeface="Arial" panose="020B0604020202020204"/>
                <a:cs typeface="Arial" panose="020B0604020202020204"/>
              </a:rPr>
              <a:t>Non-Persistent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072128" y="2462783"/>
            <a:ext cx="3962400" cy="1432560"/>
            <a:chOff x="4072128" y="2462783"/>
            <a:chExt cx="3962400" cy="1432560"/>
          </a:xfrm>
        </p:grpSpPr>
        <p:sp>
          <p:nvSpPr>
            <p:cNvPr id="29" name="object 29"/>
            <p:cNvSpPr/>
            <p:nvPr/>
          </p:nvSpPr>
          <p:spPr>
            <a:xfrm>
              <a:off x="4079748" y="2470403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079748" y="2470403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304800"/>
                  </a:moveTo>
                  <a:lnTo>
                    <a:pt x="3990" y="255374"/>
                  </a:lnTo>
                  <a:lnTo>
                    <a:pt x="15544" y="208483"/>
                  </a:lnTo>
                  <a:lnTo>
                    <a:pt x="34032" y="164753"/>
                  </a:lnTo>
                  <a:lnTo>
                    <a:pt x="58826" y="124815"/>
                  </a:lnTo>
                  <a:lnTo>
                    <a:pt x="89296" y="89296"/>
                  </a:lnTo>
                  <a:lnTo>
                    <a:pt x="124815" y="58826"/>
                  </a:lnTo>
                  <a:lnTo>
                    <a:pt x="164753" y="34032"/>
                  </a:lnTo>
                  <a:lnTo>
                    <a:pt x="208483" y="15544"/>
                  </a:lnTo>
                  <a:lnTo>
                    <a:pt x="255374" y="3990"/>
                  </a:lnTo>
                  <a:lnTo>
                    <a:pt x="304800" y="0"/>
                  </a:lnTo>
                  <a:lnTo>
                    <a:pt x="354225" y="3990"/>
                  </a:lnTo>
                  <a:lnTo>
                    <a:pt x="401116" y="15544"/>
                  </a:lnTo>
                  <a:lnTo>
                    <a:pt x="444846" y="34032"/>
                  </a:lnTo>
                  <a:lnTo>
                    <a:pt x="484784" y="58826"/>
                  </a:lnTo>
                  <a:lnTo>
                    <a:pt x="520303" y="89296"/>
                  </a:lnTo>
                  <a:lnTo>
                    <a:pt x="550773" y="124815"/>
                  </a:lnTo>
                  <a:lnTo>
                    <a:pt x="575567" y="164753"/>
                  </a:lnTo>
                  <a:lnTo>
                    <a:pt x="594055" y="208483"/>
                  </a:lnTo>
                  <a:lnTo>
                    <a:pt x="605609" y="255374"/>
                  </a:lnTo>
                  <a:lnTo>
                    <a:pt x="609600" y="304800"/>
                  </a:lnTo>
                  <a:lnTo>
                    <a:pt x="605609" y="354225"/>
                  </a:lnTo>
                  <a:lnTo>
                    <a:pt x="594055" y="401116"/>
                  </a:lnTo>
                  <a:lnTo>
                    <a:pt x="575567" y="444846"/>
                  </a:lnTo>
                  <a:lnTo>
                    <a:pt x="550773" y="484784"/>
                  </a:lnTo>
                  <a:lnTo>
                    <a:pt x="520303" y="520303"/>
                  </a:lnTo>
                  <a:lnTo>
                    <a:pt x="484784" y="550773"/>
                  </a:lnTo>
                  <a:lnTo>
                    <a:pt x="444846" y="575567"/>
                  </a:lnTo>
                  <a:lnTo>
                    <a:pt x="401116" y="594055"/>
                  </a:lnTo>
                  <a:lnTo>
                    <a:pt x="354225" y="605609"/>
                  </a:lnTo>
                  <a:lnTo>
                    <a:pt x="304800" y="609600"/>
                  </a:lnTo>
                  <a:lnTo>
                    <a:pt x="255374" y="605609"/>
                  </a:lnTo>
                  <a:lnTo>
                    <a:pt x="208483" y="594055"/>
                  </a:lnTo>
                  <a:lnTo>
                    <a:pt x="164753" y="575567"/>
                  </a:lnTo>
                  <a:lnTo>
                    <a:pt x="124815" y="550773"/>
                  </a:lnTo>
                  <a:lnTo>
                    <a:pt x="89296" y="520303"/>
                  </a:lnTo>
                  <a:lnTo>
                    <a:pt x="58826" y="484784"/>
                  </a:lnTo>
                  <a:lnTo>
                    <a:pt x="34032" y="444846"/>
                  </a:lnTo>
                  <a:lnTo>
                    <a:pt x="15544" y="401116"/>
                  </a:lnTo>
                  <a:lnTo>
                    <a:pt x="3990" y="354225"/>
                  </a:lnTo>
                  <a:lnTo>
                    <a:pt x="0" y="304800"/>
                  </a:lnTo>
                  <a:close/>
                </a:path>
              </a:pathLst>
            </a:custGeom>
            <a:ln w="15240">
              <a:solidFill>
                <a:srgbClr val="9997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561332" y="3125723"/>
              <a:ext cx="3465829" cy="762000"/>
            </a:xfrm>
            <a:custGeom>
              <a:avLst/>
              <a:gdLst/>
              <a:ahLst/>
              <a:cxnLst/>
              <a:rect l="l" t="t" r="r" b="b"/>
              <a:pathLst>
                <a:path w="3465829" h="762000">
                  <a:moveTo>
                    <a:pt x="3465575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3465575" y="762000"/>
                  </a:lnTo>
                  <a:lnTo>
                    <a:pt x="3465575" y="0"/>
                  </a:lnTo>
                  <a:close/>
                </a:path>
              </a:pathLst>
            </a:custGeom>
            <a:solidFill>
              <a:srgbClr val="92A2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561332" y="3125723"/>
              <a:ext cx="3465829" cy="762000"/>
            </a:xfrm>
            <a:custGeom>
              <a:avLst/>
              <a:gdLst/>
              <a:ahLst/>
              <a:cxnLst/>
              <a:rect l="l" t="t" r="r" b="b"/>
              <a:pathLst>
                <a:path w="3465829" h="762000">
                  <a:moveTo>
                    <a:pt x="0" y="762000"/>
                  </a:moveTo>
                  <a:lnTo>
                    <a:pt x="3465575" y="762000"/>
                  </a:lnTo>
                  <a:lnTo>
                    <a:pt x="3465575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561332" y="3201923"/>
            <a:ext cx="3465829" cy="685800"/>
          </a:xfrm>
          <a:prstGeom prst="rect">
            <a:avLst/>
          </a:prstGeom>
          <a:ln w="1524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7350">
              <a:lnSpc>
                <a:spcPts val="4170"/>
              </a:lnSpc>
            </a:pPr>
            <a:r>
              <a:rPr sz="3900" spc="-2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1-Persistent</a:t>
            </a:r>
            <a:endParaRPr sz="39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248911" y="3194304"/>
            <a:ext cx="3778250" cy="1394460"/>
            <a:chOff x="4248911" y="3194304"/>
            <a:chExt cx="3778250" cy="1394460"/>
          </a:xfrm>
        </p:grpSpPr>
        <p:sp>
          <p:nvSpPr>
            <p:cNvPr id="35" name="object 35"/>
            <p:cNvSpPr/>
            <p:nvPr/>
          </p:nvSpPr>
          <p:spPr>
            <a:xfrm>
              <a:off x="4256531" y="3201924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256531" y="3201924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304800"/>
                  </a:moveTo>
                  <a:lnTo>
                    <a:pt x="3990" y="255374"/>
                  </a:lnTo>
                  <a:lnTo>
                    <a:pt x="15544" y="208483"/>
                  </a:lnTo>
                  <a:lnTo>
                    <a:pt x="34032" y="164753"/>
                  </a:lnTo>
                  <a:lnTo>
                    <a:pt x="58826" y="124815"/>
                  </a:lnTo>
                  <a:lnTo>
                    <a:pt x="89296" y="89296"/>
                  </a:lnTo>
                  <a:lnTo>
                    <a:pt x="124815" y="58826"/>
                  </a:lnTo>
                  <a:lnTo>
                    <a:pt x="164753" y="34032"/>
                  </a:lnTo>
                  <a:lnTo>
                    <a:pt x="208483" y="15544"/>
                  </a:lnTo>
                  <a:lnTo>
                    <a:pt x="255374" y="3990"/>
                  </a:lnTo>
                  <a:lnTo>
                    <a:pt x="304800" y="0"/>
                  </a:lnTo>
                  <a:lnTo>
                    <a:pt x="354225" y="3990"/>
                  </a:lnTo>
                  <a:lnTo>
                    <a:pt x="401116" y="15544"/>
                  </a:lnTo>
                  <a:lnTo>
                    <a:pt x="444846" y="34032"/>
                  </a:lnTo>
                  <a:lnTo>
                    <a:pt x="484784" y="58826"/>
                  </a:lnTo>
                  <a:lnTo>
                    <a:pt x="520303" y="89296"/>
                  </a:lnTo>
                  <a:lnTo>
                    <a:pt x="550773" y="124815"/>
                  </a:lnTo>
                  <a:lnTo>
                    <a:pt x="575567" y="164753"/>
                  </a:lnTo>
                  <a:lnTo>
                    <a:pt x="594055" y="208483"/>
                  </a:lnTo>
                  <a:lnTo>
                    <a:pt x="605609" y="255374"/>
                  </a:lnTo>
                  <a:lnTo>
                    <a:pt x="609600" y="304800"/>
                  </a:lnTo>
                  <a:lnTo>
                    <a:pt x="605609" y="354225"/>
                  </a:lnTo>
                  <a:lnTo>
                    <a:pt x="594055" y="401116"/>
                  </a:lnTo>
                  <a:lnTo>
                    <a:pt x="575567" y="444846"/>
                  </a:lnTo>
                  <a:lnTo>
                    <a:pt x="550773" y="484784"/>
                  </a:lnTo>
                  <a:lnTo>
                    <a:pt x="520303" y="520303"/>
                  </a:lnTo>
                  <a:lnTo>
                    <a:pt x="484784" y="550773"/>
                  </a:lnTo>
                  <a:lnTo>
                    <a:pt x="444846" y="575567"/>
                  </a:lnTo>
                  <a:lnTo>
                    <a:pt x="401116" y="594055"/>
                  </a:lnTo>
                  <a:lnTo>
                    <a:pt x="354225" y="605609"/>
                  </a:lnTo>
                  <a:lnTo>
                    <a:pt x="304800" y="609600"/>
                  </a:lnTo>
                  <a:lnTo>
                    <a:pt x="255374" y="605609"/>
                  </a:lnTo>
                  <a:lnTo>
                    <a:pt x="208483" y="594055"/>
                  </a:lnTo>
                  <a:lnTo>
                    <a:pt x="164753" y="575567"/>
                  </a:lnTo>
                  <a:lnTo>
                    <a:pt x="124815" y="550773"/>
                  </a:lnTo>
                  <a:lnTo>
                    <a:pt x="89296" y="520303"/>
                  </a:lnTo>
                  <a:lnTo>
                    <a:pt x="58826" y="484784"/>
                  </a:lnTo>
                  <a:lnTo>
                    <a:pt x="34032" y="444846"/>
                  </a:lnTo>
                  <a:lnTo>
                    <a:pt x="15544" y="401116"/>
                  </a:lnTo>
                  <a:lnTo>
                    <a:pt x="3990" y="354225"/>
                  </a:lnTo>
                  <a:lnTo>
                    <a:pt x="0" y="304800"/>
                  </a:lnTo>
                  <a:close/>
                </a:path>
              </a:pathLst>
            </a:custGeom>
            <a:ln w="15240">
              <a:solidFill>
                <a:srgbClr val="92A28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384547" y="3887724"/>
              <a:ext cx="3642360" cy="701040"/>
            </a:xfrm>
            <a:custGeom>
              <a:avLst/>
              <a:gdLst/>
              <a:ahLst/>
              <a:cxnLst/>
              <a:rect l="l" t="t" r="r" b="b"/>
              <a:pathLst>
                <a:path w="3642359" h="701039">
                  <a:moveTo>
                    <a:pt x="3642359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3642359" y="701039"/>
                  </a:lnTo>
                  <a:lnTo>
                    <a:pt x="3642359" y="0"/>
                  </a:lnTo>
                  <a:close/>
                </a:path>
              </a:pathLst>
            </a:custGeom>
            <a:solidFill>
              <a:srgbClr val="90AC9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4384547" y="3887723"/>
            <a:ext cx="3642360" cy="701040"/>
          </a:xfrm>
          <a:prstGeom prst="rect">
            <a:avLst/>
          </a:prstGeom>
          <a:ln w="1524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6715">
              <a:lnSpc>
                <a:spcPts val="4530"/>
              </a:lnSpc>
            </a:pPr>
            <a:r>
              <a:rPr sz="3900" spc="-3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P-Persistent</a:t>
            </a:r>
            <a:endParaRPr sz="39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072128" y="3925823"/>
            <a:ext cx="624840" cy="624840"/>
            <a:chOff x="4072128" y="3925823"/>
            <a:chExt cx="624840" cy="624840"/>
          </a:xfrm>
        </p:grpSpPr>
        <p:sp>
          <p:nvSpPr>
            <p:cNvPr id="40" name="object 40"/>
            <p:cNvSpPr/>
            <p:nvPr/>
          </p:nvSpPr>
          <p:spPr>
            <a:xfrm>
              <a:off x="4079748" y="3933443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079748" y="3933443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304800"/>
                  </a:moveTo>
                  <a:lnTo>
                    <a:pt x="3990" y="255374"/>
                  </a:lnTo>
                  <a:lnTo>
                    <a:pt x="15544" y="208483"/>
                  </a:lnTo>
                  <a:lnTo>
                    <a:pt x="34032" y="164753"/>
                  </a:lnTo>
                  <a:lnTo>
                    <a:pt x="58826" y="124815"/>
                  </a:lnTo>
                  <a:lnTo>
                    <a:pt x="89296" y="89296"/>
                  </a:lnTo>
                  <a:lnTo>
                    <a:pt x="124815" y="58826"/>
                  </a:lnTo>
                  <a:lnTo>
                    <a:pt x="164753" y="34032"/>
                  </a:lnTo>
                  <a:lnTo>
                    <a:pt x="208483" y="15544"/>
                  </a:lnTo>
                  <a:lnTo>
                    <a:pt x="255374" y="3990"/>
                  </a:lnTo>
                  <a:lnTo>
                    <a:pt x="304800" y="0"/>
                  </a:lnTo>
                  <a:lnTo>
                    <a:pt x="354225" y="3990"/>
                  </a:lnTo>
                  <a:lnTo>
                    <a:pt x="401116" y="15544"/>
                  </a:lnTo>
                  <a:lnTo>
                    <a:pt x="444846" y="34032"/>
                  </a:lnTo>
                  <a:lnTo>
                    <a:pt x="484784" y="58826"/>
                  </a:lnTo>
                  <a:lnTo>
                    <a:pt x="520303" y="89296"/>
                  </a:lnTo>
                  <a:lnTo>
                    <a:pt x="550773" y="124815"/>
                  </a:lnTo>
                  <a:lnTo>
                    <a:pt x="575567" y="164753"/>
                  </a:lnTo>
                  <a:lnTo>
                    <a:pt x="594055" y="208483"/>
                  </a:lnTo>
                  <a:lnTo>
                    <a:pt x="605609" y="255374"/>
                  </a:lnTo>
                  <a:lnTo>
                    <a:pt x="609600" y="304800"/>
                  </a:lnTo>
                  <a:lnTo>
                    <a:pt x="605609" y="354225"/>
                  </a:lnTo>
                  <a:lnTo>
                    <a:pt x="594055" y="401116"/>
                  </a:lnTo>
                  <a:lnTo>
                    <a:pt x="575567" y="444846"/>
                  </a:lnTo>
                  <a:lnTo>
                    <a:pt x="550773" y="484784"/>
                  </a:lnTo>
                  <a:lnTo>
                    <a:pt x="520303" y="520303"/>
                  </a:lnTo>
                  <a:lnTo>
                    <a:pt x="484784" y="550773"/>
                  </a:lnTo>
                  <a:lnTo>
                    <a:pt x="444846" y="575567"/>
                  </a:lnTo>
                  <a:lnTo>
                    <a:pt x="401116" y="594055"/>
                  </a:lnTo>
                  <a:lnTo>
                    <a:pt x="354225" y="605609"/>
                  </a:lnTo>
                  <a:lnTo>
                    <a:pt x="304800" y="609600"/>
                  </a:lnTo>
                  <a:lnTo>
                    <a:pt x="255374" y="605609"/>
                  </a:lnTo>
                  <a:lnTo>
                    <a:pt x="208483" y="594055"/>
                  </a:lnTo>
                  <a:lnTo>
                    <a:pt x="164753" y="575567"/>
                  </a:lnTo>
                  <a:lnTo>
                    <a:pt x="124815" y="550773"/>
                  </a:lnTo>
                  <a:lnTo>
                    <a:pt x="89296" y="520303"/>
                  </a:lnTo>
                  <a:lnTo>
                    <a:pt x="58826" y="484784"/>
                  </a:lnTo>
                  <a:lnTo>
                    <a:pt x="34032" y="444846"/>
                  </a:lnTo>
                  <a:lnTo>
                    <a:pt x="15544" y="401116"/>
                  </a:lnTo>
                  <a:lnTo>
                    <a:pt x="3990" y="354225"/>
                  </a:lnTo>
                  <a:lnTo>
                    <a:pt x="0" y="304800"/>
                  </a:lnTo>
                  <a:close/>
                </a:path>
              </a:pathLst>
            </a:custGeom>
            <a:ln w="15240">
              <a:solidFill>
                <a:srgbClr val="90AC9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329184" y="298704"/>
            <a:ext cx="942340" cy="1508760"/>
            <a:chOff x="329184" y="298704"/>
            <a:chExt cx="942340" cy="1508760"/>
          </a:xfrm>
        </p:grpSpPr>
        <p:sp>
          <p:nvSpPr>
            <p:cNvPr id="43" name="object 43"/>
            <p:cNvSpPr/>
            <p:nvPr/>
          </p:nvSpPr>
          <p:spPr>
            <a:xfrm>
              <a:off x="336804" y="306324"/>
              <a:ext cx="927100" cy="1493520"/>
            </a:xfrm>
            <a:custGeom>
              <a:avLst/>
              <a:gdLst/>
              <a:ahLst/>
              <a:cxnLst/>
              <a:rect l="l" t="t" r="r" b="b"/>
              <a:pathLst>
                <a:path w="927100" h="1493520">
                  <a:moveTo>
                    <a:pt x="926591" y="0"/>
                  </a:moveTo>
                  <a:lnTo>
                    <a:pt x="0" y="0"/>
                  </a:lnTo>
                  <a:lnTo>
                    <a:pt x="0" y="1493520"/>
                  </a:lnTo>
                  <a:lnTo>
                    <a:pt x="926591" y="149352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36804" y="306324"/>
              <a:ext cx="927100" cy="1493520"/>
            </a:xfrm>
            <a:custGeom>
              <a:avLst/>
              <a:gdLst/>
              <a:ahLst/>
              <a:cxnLst/>
              <a:rect l="l" t="t" r="r" b="b"/>
              <a:pathLst>
                <a:path w="927100" h="1493520">
                  <a:moveTo>
                    <a:pt x="0" y="1493520"/>
                  </a:moveTo>
                  <a:lnTo>
                    <a:pt x="926591" y="149352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149352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11911583" y="298704"/>
            <a:ext cx="942340" cy="1508760"/>
            <a:chOff x="11911583" y="298704"/>
            <a:chExt cx="942340" cy="1508760"/>
          </a:xfrm>
        </p:grpSpPr>
        <p:sp>
          <p:nvSpPr>
            <p:cNvPr id="46" name="object 46"/>
            <p:cNvSpPr/>
            <p:nvPr/>
          </p:nvSpPr>
          <p:spPr>
            <a:xfrm>
              <a:off x="11919203" y="306324"/>
              <a:ext cx="927100" cy="1493520"/>
            </a:xfrm>
            <a:custGeom>
              <a:avLst/>
              <a:gdLst/>
              <a:ahLst/>
              <a:cxnLst/>
              <a:rect l="l" t="t" r="r" b="b"/>
              <a:pathLst>
                <a:path w="927100" h="1493520">
                  <a:moveTo>
                    <a:pt x="926592" y="0"/>
                  </a:moveTo>
                  <a:lnTo>
                    <a:pt x="0" y="0"/>
                  </a:lnTo>
                  <a:lnTo>
                    <a:pt x="0" y="1493520"/>
                  </a:lnTo>
                  <a:lnTo>
                    <a:pt x="926592" y="149352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919203" y="306324"/>
              <a:ext cx="927100" cy="1493520"/>
            </a:xfrm>
            <a:custGeom>
              <a:avLst/>
              <a:gdLst/>
              <a:ahLst/>
              <a:cxnLst/>
              <a:rect l="l" t="t" r="r" b="b"/>
              <a:pathLst>
                <a:path w="927100" h="1493520">
                  <a:moveTo>
                    <a:pt x="0" y="1493520"/>
                  </a:moveTo>
                  <a:lnTo>
                    <a:pt x="926592" y="149352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149352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8202713" y="5562759"/>
            <a:ext cx="3570604" cy="2205355"/>
            <a:chOff x="8202713" y="5562759"/>
            <a:chExt cx="3570604" cy="2205355"/>
          </a:xfrm>
        </p:grpSpPr>
        <p:sp>
          <p:nvSpPr>
            <p:cNvPr id="49" name="object 49"/>
            <p:cNvSpPr/>
            <p:nvPr/>
          </p:nvSpPr>
          <p:spPr>
            <a:xfrm>
              <a:off x="8210333" y="5570379"/>
              <a:ext cx="3555365" cy="1906270"/>
            </a:xfrm>
            <a:custGeom>
              <a:avLst/>
              <a:gdLst/>
              <a:ahLst/>
              <a:cxnLst/>
              <a:rect l="l" t="t" r="r" b="b"/>
              <a:pathLst>
                <a:path w="3555365" h="1906270">
                  <a:moveTo>
                    <a:pt x="2179291" y="0"/>
                  </a:moveTo>
                  <a:lnTo>
                    <a:pt x="2128900" y="1610"/>
                  </a:lnTo>
                  <a:lnTo>
                    <a:pt x="2079596" y="8308"/>
                  </a:lnTo>
                  <a:lnTo>
                    <a:pt x="2032124" y="19912"/>
                  </a:lnTo>
                  <a:lnTo>
                    <a:pt x="1987228" y="36240"/>
                  </a:lnTo>
                  <a:lnTo>
                    <a:pt x="1945654" y="57108"/>
                  </a:lnTo>
                  <a:lnTo>
                    <a:pt x="1908148" y="82333"/>
                  </a:lnTo>
                  <a:lnTo>
                    <a:pt x="1875455" y="111734"/>
                  </a:lnTo>
                  <a:lnTo>
                    <a:pt x="1848320" y="145128"/>
                  </a:lnTo>
                  <a:lnTo>
                    <a:pt x="1824905" y="129469"/>
                  </a:lnTo>
                  <a:lnTo>
                    <a:pt x="1773883" y="102105"/>
                  </a:lnTo>
                  <a:lnTo>
                    <a:pt x="1699924" y="74884"/>
                  </a:lnTo>
                  <a:lnTo>
                    <a:pt x="1652252" y="63513"/>
                  </a:lnTo>
                  <a:lnTo>
                    <a:pt x="1603893" y="56303"/>
                  </a:lnTo>
                  <a:lnTo>
                    <a:pt x="1555291" y="53156"/>
                  </a:lnTo>
                  <a:lnTo>
                    <a:pt x="1506891" y="53970"/>
                  </a:lnTo>
                  <a:lnTo>
                    <a:pt x="1459137" y="58647"/>
                  </a:lnTo>
                  <a:lnTo>
                    <a:pt x="1412472" y="67086"/>
                  </a:lnTo>
                  <a:lnTo>
                    <a:pt x="1367341" y="79188"/>
                  </a:lnTo>
                  <a:lnTo>
                    <a:pt x="1324188" y="94852"/>
                  </a:lnTo>
                  <a:lnTo>
                    <a:pt x="1283457" y="113978"/>
                  </a:lnTo>
                  <a:lnTo>
                    <a:pt x="1245592" y="136466"/>
                  </a:lnTo>
                  <a:lnTo>
                    <a:pt x="1211036" y="162217"/>
                  </a:lnTo>
                  <a:lnTo>
                    <a:pt x="1180234" y="191130"/>
                  </a:lnTo>
                  <a:lnTo>
                    <a:pt x="1153630" y="223106"/>
                  </a:lnTo>
                  <a:lnTo>
                    <a:pt x="1106654" y="205153"/>
                  </a:lnTo>
                  <a:lnTo>
                    <a:pt x="1057835" y="190629"/>
                  </a:lnTo>
                  <a:lnTo>
                    <a:pt x="1007520" y="179585"/>
                  </a:lnTo>
                  <a:lnTo>
                    <a:pt x="956058" y="172076"/>
                  </a:lnTo>
                  <a:lnTo>
                    <a:pt x="903800" y="168155"/>
                  </a:lnTo>
                  <a:lnTo>
                    <a:pt x="851092" y="167875"/>
                  </a:lnTo>
                  <a:lnTo>
                    <a:pt x="798284" y="171290"/>
                  </a:lnTo>
                  <a:lnTo>
                    <a:pt x="742432" y="178936"/>
                  </a:lnTo>
                  <a:lnTo>
                    <a:pt x="688952" y="190433"/>
                  </a:lnTo>
                  <a:lnTo>
                    <a:pt x="638084" y="205553"/>
                  </a:lnTo>
                  <a:lnTo>
                    <a:pt x="590066" y="224066"/>
                  </a:lnTo>
                  <a:lnTo>
                    <a:pt x="545137" y="245744"/>
                  </a:lnTo>
                  <a:lnTo>
                    <a:pt x="503536" y="270356"/>
                  </a:lnTo>
                  <a:lnTo>
                    <a:pt x="465500" y="297674"/>
                  </a:lnTo>
                  <a:lnTo>
                    <a:pt x="431270" y="327468"/>
                  </a:lnTo>
                  <a:lnTo>
                    <a:pt x="401084" y="359510"/>
                  </a:lnTo>
                  <a:lnTo>
                    <a:pt x="375180" y="393570"/>
                  </a:lnTo>
                  <a:lnTo>
                    <a:pt x="353797" y="429418"/>
                  </a:lnTo>
                  <a:lnTo>
                    <a:pt x="337173" y="466827"/>
                  </a:lnTo>
                  <a:lnTo>
                    <a:pt x="325548" y="505566"/>
                  </a:lnTo>
                  <a:lnTo>
                    <a:pt x="319160" y="545406"/>
                  </a:lnTo>
                  <a:lnTo>
                    <a:pt x="318248" y="586119"/>
                  </a:lnTo>
                  <a:lnTo>
                    <a:pt x="323050" y="627474"/>
                  </a:lnTo>
                  <a:lnTo>
                    <a:pt x="320129" y="633316"/>
                  </a:lnTo>
                  <a:lnTo>
                    <a:pt x="264667" y="640815"/>
                  </a:lnTo>
                  <a:lnTo>
                    <a:pt x="212137" y="654407"/>
                  </a:lnTo>
                  <a:lnTo>
                    <a:pt x="163396" y="673686"/>
                  </a:lnTo>
                  <a:lnTo>
                    <a:pt x="119300" y="698246"/>
                  </a:lnTo>
                  <a:lnTo>
                    <a:pt x="80708" y="727681"/>
                  </a:lnTo>
                  <a:lnTo>
                    <a:pt x="48476" y="761586"/>
                  </a:lnTo>
                  <a:lnTo>
                    <a:pt x="23264" y="800024"/>
                  </a:lnTo>
                  <a:lnTo>
                    <a:pt x="7192" y="839864"/>
                  </a:lnTo>
                  <a:lnTo>
                    <a:pt x="0" y="880367"/>
                  </a:lnTo>
                  <a:lnTo>
                    <a:pt x="1423" y="920793"/>
                  </a:lnTo>
                  <a:lnTo>
                    <a:pt x="11202" y="960404"/>
                  </a:lnTo>
                  <a:lnTo>
                    <a:pt x="29073" y="998461"/>
                  </a:lnTo>
                  <a:lnTo>
                    <a:pt x="54774" y="1034224"/>
                  </a:lnTo>
                  <a:lnTo>
                    <a:pt x="88044" y="1066955"/>
                  </a:lnTo>
                  <a:lnTo>
                    <a:pt x="128619" y="1095913"/>
                  </a:lnTo>
                  <a:lnTo>
                    <a:pt x="176238" y="1120361"/>
                  </a:lnTo>
                  <a:lnTo>
                    <a:pt x="137554" y="1156303"/>
                  </a:lnTo>
                  <a:lnTo>
                    <a:pt x="108349" y="1196122"/>
                  </a:lnTo>
                  <a:lnTo>
                    <a:pt x="89050" y="1238849"/>
                  </a:lnTo>
                  <a:lnTo>
                    <a:pt x="80084" y="1283514"/>
                  </a:lnTo>
                  <a:lnTo>
                    <a:pt x="81877" y="1329149"/>
                  </a:lnTo>
                  <a:lnTo>
                    <a:pt x="91920" y="1367115"/>
                  </a:lnTo>
                  <a:lnTo>
                    <a:pt x="109031" y="1402705"/>
                  </a:lnTo>
                  <a:lnTo>
                    <a:pt x="132595" y="1435568"/>
                  </a:lnTo>
                  <a:lnTo>
                    <a:pt x="161998" y="1465350"/>
                  </a:lnTo>
                  <a:lnTo>
                    <a:pt x="196624" y="1491697"/>
                  </a:lnTo>
                  <a:lnTo>
                    <a:pt x="235859" y="1514257"/>
                  </a:lnTo>
                  <a:lnTo>
                    <a:pt x="279087" y="1532675"/>
                  </a:lnTo>
                  <a:lnTo>
                    <a:pt x="325695" y="1546600"/>
                  </a:lnTo>
                  <a:lnTo>
                    <a:pt x="375066" y="1555677"/>
                  </a:lnTo>
                  <a:lnTo>
                    <a:pt x="426587" y="1559553"/>
                  </a:lnTo>
                  <a:lnTo>
                    <a:pt x="479641" y="1557876"/>
                  </a:lnTo>
                  <a:lnTo>
                    <a:pt x="486372" y="1566258"/>
                  </a:lnTo>
                  <a:lnTo>
                    <a:pt x="514993" y="1598148"/>
                  </a:lnTo>
                  <a:lnTo>
                    <a:pt x="546527" y="1627762"/>
                  </a:lnTo>
                  <a:lnTo>
                    <a:pt x="580751" y="1655059"/>
                  </a:lnTo>
                  <a:lnTo>
                    <a:pt x="617441" y="1680000"/>
                  </a:lnTo>
                  <a:lnTo>
                    <a:pt x="656374" y="1702543"/>
                  </a:lnTo>
                  <a:lnTo>
                    <a:pt x="697324" y="1722647"/>
                  </a:lnTo>
                  <a:lnTo>
                    <a:pt x="740070" y="1740271"/>
                  </a:lnTo>
                  <a:lnTo>
                    <a:pt x="784386" y="1755374"/>
                  </a:lnTo>
                  <a:lnTo>
                    <a:pt x="830048" y="1767916"/>
                  </a:lnTo>
                  <a:lnTo>
                    <a:pt x="876834" y="1777856"/>
                  </a:lnTo>
                  <a:lnTo>
                    <a:pt x="924519" y="1785152"/>
                  </a:lnTo>
                  <a:lnTo>
                    <a:pt x="972879" y="1789765"/>
                  </a:lnTo>
                  <a:lnTo>
                    <a:pt x="1021691" y="1791652"/>
                  </a:lnTo>
                  <a:lnTo>
                    <a:pt x="1070730" y="1790774"/>
                  </a:lnTo>
                  <a:lnTo>
                    <a:pt x="1119773" y="1787089"/>
                  </a:lnTo>
                  <a:lnTo>
                    <a:pt x="1168596" y="1780557"/>
                  </a:lnTo>
                  <a:lnTo>
                    <a:pt x="1216975" y="1771136"/>
                  </a:lnTo>
                  <a:lnTo>
                    <a:pt x="1264687" y="1758786"/>
                  </a:lnTo>
                  <a:lnTo>
                    <a:pt x="1311507" y="1743466"/>
                  </a:lnTo>
                  <a:lnTo>
                    <a:pt x="1357211" y="1725135"/>
                  </a:lnTo>
                  <a:lnTo>
                    <a:pt x="1389878" y="1757375"/>
                  </a:lnTo>
                  <a:lnTo>
                    <a:pt x="1426490" y="1786924"/>
                  </a:lnTo>
                  <a:lnTo>
                    <a:pt x="1466733" y="1813612"/>
                  </a:lnTo>
                  <a:lnTo>
                    <a:pt x="1510290" y="1837268"/>
                  </a:lnTo>
                  <a:lnTo>
                    <a:pt x="1556846" y="1857720"/>
                  </a:lnTo>
                  <a:lnTo>
                    <a:pt x="1606086" y="1874798"/>
                  </a:lnTo>
                  <a:lnTo>
                    <a:pt x="1657693" y="1888330"/>
                  </a:lnTo>
                  <a:lnTo>
                    <a:pt x="1709588" y="1897888"/>
                  </a:lnTo>
                  <a:lnTo>
                    <a:pt x="1761534" y="1903690"/>
                  </a:lnTo>
                  <a:lnTo>
                    <a:pt x="1813244" y="1905847"/>
                  </a:lnTo>
                  <a:lnTo>
                    <a:pt x="1864425" y="1904475"/>
                  </a:lnTo>
                  <a:lnTo>
                    <a:pt x="1914788" y="1899686"/>
                  </a:lnTo>
                  <a:lnTo>
                    <a:pt x="1964043" y="1891594"/>
                  </a:lnTo>
                  <a:lnTo>
                    <a:pt x="2011900" y="1880313"/>
                  </a:lnTo>
                  <a:lnTo>
                    <a:pt x="2058069" y="1865956"/>
                  </a:lnTo>
                  <a:lnTo>
                    <a:pt x="2102258" y="1848636"/>
                  </a:lnTo>
                  <a:lnTo>
                    <a:pt x="2144179" y="1828468"/>
                  </a:lnTo>
                  <a:lnTo>
                    <a:pt x="2183540" y="1805564"/>
                  </a:lnTo>
                  <a:lnTo>
                    <a:pt x="2220052" y="1780039"/>
                  </a:lnTo>
                  <a:lnTo>
                    <a:pt x="2253425" y="1752005"/>
                  </a:lnTo>
                  <a:lnTo>
                    <a:pt x="2283368" y="1721577"/>
                  </a:lnTo>
                  <a:lnTo>
                    <a:pt x="2309591" y="1688867"/>
                  </a:lnTo>
                  <a:lnTo>
                    <a:pt x="2331804" y="1653989"/>
                  </a:lnTo>
                  <a:lnTo>
                    <a:pt x="2349716" y="1617058"/>
                  </a:lnTo>
                  <a:lnTo>
                    <a:pt x="2395665" y="1635512"/>
                  </a:lnTo>
                  <a:lnTo>
                    <a:pt x="2443900" y="1650113"/>
                  </a:lnTo>
                  <a:lnTo>
                    <a:pt x="2493963" y="1660757"/>
                  </a:lnTo>
                  <a:lnTo>
                    <a:pt x="2545398" y="1667342"/>
                  </a:lnTo>
                  <a:lnTo>
                    <a:pt x="2597747" y="1669763"/>
                  </a:lnTo>
                  <a:lnTo>
                    <a:pt x="2653230" y="1667751"/>
                  </a:lnTo>
                  <a:lnTo>
                    <a:pt x="2706880" y="1661235"/>
                  </a:lnTo>
                  <a:lnTo>
                    <a:pt x="2758338" y="1650472"/>
                  </a:lnTo>
                  <a:lnTo>
                    <a:pt x="2807246" y="1635721"/>
                  </a:lnTo>
                  <a:lnTo>
                    <a:pt x="2853244" y="1617239"/>
                  </a:lnTo>
                  <a:lnTo>
                    <a:pt x="2895974" y="1595285"/>
                  </a:lnTo>
                  <a:lnTo>
                    <a:pt x="2935075" y="1570116"/>
                  </a:lnTo>
                  <a:lnTo>
                    <a:pt x="2970190" y="1541990"/>
                  </a:lnTo>
                  <a:lnTo>
                    <a:pt x="3000959" y="1511165"/>
                  </a:lnTo>
                  <a:lnTo>
                    <a:pt x="3027022" y="1477900"/>
                  </a:lnTo>
                  <a:lnTo>
                    <a:pt x="3048022" y="1442453"/>
                  </a:lnTo>
                  <a:lnTo>
                    <a:pt x="3063598" y="1405080"/>
                  </a:lnTo>
                  <a:lnTo>
                    <a:pt x="3073392" y="1366041"/>
                  </a:lnTo>
                  <a:lnTo>
                    <a:pt x="3077045" y="1325593"/>
                  </a:lnTo>
                  <a:lnTo>
                    <a:pt x="3133212" y="1317552"/>
                  </a:lnTo>
                  <a:lnTo>
                    <a:pt x="3187745" y="1305403"/>
                  </a:lnTo>
                  <a:lnTo>
                    <a:pt x="3240229" y="1289273"/>
                  </a:lnTo>
                  <a:lnTo>
                    <a:pt x="3290251" y="1269290"/>
                  </a:lnTo>
                  <a:lnTo>
                    <a:pt x="3337395" y="1245583"/>
                  </a:lnTo>
                  <a:lnTo>
                    <a:pt x="3380809" y="1218596"/>
                  </a:lnTo>
                  <a:lnTo>
                    <a:pt x="3419528" y="1189119"/>
                  </a:lnTo>
                  <a:lnTo>
                    <a:pt x="3453500" y="1157438"/>
                  </a:lnTo>
                  <a:lnTo>
                    <a:pt x="3482675" y="1123840"/>
                  </a:lnTo>
                  <a:lnTo>
                    <a:pt x="3507002" y="1088611"/>
                  </a:lnTo>
                  <a:lnTo>
                    <a:pt x="3526428" y="1052039"/>
                  </a:lnTo>
                  <a:lnTo>
                    <a:pt x="3540903" y="1014409"/>
                  </a:lnTo>
                  <a:lnTo>
                    <a:pt x="3550374" y="976010"/>
                  </a:lnTo>
                  <a:lnTo>
                    <a:pt x="3554792" y="937126"/>
                  </a:lnTo>
                  <a:lnTo>
                    <a:pt x="3554104" y="898046"/>
                  </a:lnTo>
                  <a:lnTo>
                    <a:pt x="3548259" y="859055"/>
                  </a:lnTo>
                  <a:lnTo>
                    <a:pt x="3537206" y="820441"/>
                  </a:lnTo>
                  <a:lnTo>
                    <a:pt x="3520893" y="782489"/>
                  </a:lnTo>
                  <a:lnTo>
                    <a:pt x="3499270" y="745487"/>
                  </a:lnTo>
                  <a:lnTo>
                    <a:pt x="3472284" y="709722"/>
                  </a:lnTo>
                  <a:lnTo>
                    <a:pt x="3439884" y="675480"/>
                  </a:lnTo>
                  <a:lnTo>
                    <a:pt x="3445645" y="665124"/>
                  </a:lnTo>
                  <a:lnTo>
                    <a:pt x="3471106" y="593837"/>
                  </a:lnTo>
                  <a:lnTo>
                    <a:pt x="3475399" y="554541"/>
                  </a:lnTo>
                  <a:lnTo>
                    <a:pt x="3473117" y="515796"/>
                  </a:lnTo>
                  <a:lnTo>
                    <a:pt x="3464549" y="477970"/>
                  </a:lnTo>
                  <a:lnTo>
                    <a:pt x="3449982" y="441431"/>
                  </a:lnTo>
                  <a:lnTo>
                    <a:pt x="3429706" y="406547"/>
                  </a:lnTo>
                  <a:lnTo>
                    <a:pt x="3404008" y="373687"/>
                  </a:lnTo>
                  <a:lnTo>
                    <a:pt x="3373176" y="343217"/>
                  </a:lnTo>
                  <a:lnTo>
                    <a:pt x="3337499" y="315507"/>
                  </a:lnTo>
                  <a:lnTo>
                    <a:pt x="3297265" y="290924"/>
                  </a:lnTo>
                  <a:lnTo>
                    <a:pt x="3252762" y="269835"/>
                  </a:lnTo>
                  <a:lnTo>
                    <a:pt x="3204278" y="252610"/>
                  </a:lnTo>
                  <a:lnTo>
                    <a:pt x="3152102" y="239616"/>
                  </a:lnTo>
                  <a:lnTo>
                    <a:pt x="3134084" y="191128"/>
                  </a:lnTo>
                  <a:lnTo>
                    <a:pt x="3105112" y="145938"/>
                  </a:lnTo>
                  <a:lnTo>
                    <a:pt x="3065949" y="105010"/>
                  </a:lnTo>
                  <a:lnTo>
                    <a:pt x="3017355" y="69309"/>
                  </a:lnTo>
                  <a:lnTo>
                    <a:pt x="2977152" y="47444"/>
                  </a:lnTo>
                  <a:lnTo>
                    <a:pt x="2934501" y="29777"/>
                  </a:lnTo>
                  <a:lnTo>
                    <a:pt x="2889929" y="16273"/>
                  </a:lnTo>
                  <a:lnTo>
                    <a:pt x="2843966" y="6901"/>
                  </a:lnTo>
                  <a:lnTo>
                    <a:pt x="2797138" y="1628"/>
                  </a:lnTo>
                  <a:lnTo>
                    <a:pt x="2749974" y="421"/>
                  </a:lnTo>
                  <a:lnTo>
                    <a:pt x="2703001" y="3248"/>
                  </a:lnTo>
                  <a:lnTo>
                    <a:pt x="2656747" y="10076"/>
                  </a:lnTo>
                  <a:lnTo>
                    <a:pt x="2611741" y="20872"/>
                  </a:lnTo>
                  <a:lnTo>
                    <a:pt x="2568510" y="35605"/>
                  </a:lnTo>
                  <a:lnTo>
                    <a:pt x="2527581" y="54240"/>
                  </a:lnTo>
                  <a:lnTo>
                    <a:pt x="2489484" y="76747"/>
                  </a:lnTo>
                  <a:lnTo>
                    <a:pt x="2454745" y="103091"/>
                  </a:lnTo>
                  <a:lnTo>
                    <a:pt x="2428054" y="80408"/>
                  </a:lnTo>
                  <a:lnTo>
                    <a:pt x="2365145" y="42423"/>
                  </a:lnTo>
                  <a:lnTo>
                    <a:pt x="2329523" y="27526"/>
                  </a:lnTo>
                  <a:lnTo>
                    <a:pt x="2280348" y="12775"/>
                  </a:lnTo>
                  <a:lnTo>
                    <a:pt x="2230021" y="3660"/>
                  </a:lnTo>
                  <a:lnTo>
                    <a:pt x="2179291" y="0"/>
                  </a:lnTo>
                  <a:close/>
                </a:path>
              </a:pathLst>
            </a:custGeom>
            <a:solidFill>
              <a:srgbClr val="F8F3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183497" y="7535672"/>
              <a:ext cx="211708" cy="2245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227312" y="7327138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158750" y="0"/>
                  </a:moveTo>
                  <a:lnTo>
                    <a:pt x="108541" y="8097"/>
                  </a:lnTo>
                  <a:lnTo>
                    <a:pt x="64958" y="30642"/>
                  </a:lnTo>
                  <a:lnTo>
                    <a:pt x="30605" y="65013"/>
                  </a:lnTo>
                  <a:lnTo>
                    <a:pt x="8085" y="108590"/>
                  </a:lnTo>
                  <a:lnTo>
                    <a:pt x="0" y="158749"/>
                  </a:lnTo>
                  <a:lnTo>
                    <a:pt x="8085" y="208958"/>
                  </a:lnTo>
                  <a:lnTo>
                    <a:pt x="30605" y="252541"/>
                  </a:lnTo>
                  <a:lnTo>
                    <a:pt x="64958" y="286894"/>
                  </a:lnTo>
                  <a:lnTo>
                    <a:pt x="108541" y="309414"/>
                  </a:lnTo>
                  <a:lnTo>
                    <a:pt x="158750" y="317499"/>
                  </a:lnTo>
                  <a:lnTo>
                    <a:pt x="208909" y="309414"/>
                  </a:lnTo>
                  <a:lnTo>
                    <a:pt x="252486" y="286894"/>
                  </a:lnTo>
                  <a:lnTo>
                    <a:pt x="286857" y="252541"/>
                  </a:lnTo>
                  <a:lnTo>
                    <a:pt x="309402" y="208958"/>
                  </a:lnTo>
                  <a:lnTo>
                    <a:pt x="317500" y="158749"/>
                  </a:lnTo>
                  <a:lnTo>
                    <a:pt x="309402" y="108590"/>
                  </a:lnTo>
                  <a:lnTo>
                    <a:pt x="286857" y="65013"/>
                  </a:lnTo>
                  <a:lnTo>
                    <a:pt x="252486" y="30642"/>
                  </a:lnTo>
                  <a:lnTo>
                    <a:pt x="208909" y="8097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F8F3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210333" y="5570379"/>
              <a:ext cx="3555365" cy="1906270"/>
            </a:xfrm>
            <a:custGeom>
              <a:avLst/>
              <a:gdLst/>
              <a:ahLst/>
              <a:cxnLst/>
              <a:rect l="l" t="t" r="r" b="b"/>
              <a:pathLst>
                <a:path w="3555365" h="1906270">
                  <a:moveTo>
                    <a:pt x="323050" y="627474"/>
                  </a:moveTo>
                  <a:lnTo>
                    <a:pt x="318248" y="586119"/>
                  </a:lnTo>
                  <a:lnTo>
                    <a:pt x="319160" y="545406"/>
                  </a:lnTo>
                  <a:lnTo>
                    <a:pt x="325548" y="505566"/>
                  </a:lnTo>
                  <a:lnTo>
                    <a:pt x="337173" y="466827"/>
                  </a:lnTo>
                  <a:lnTo>
                    <a:pt x="353797" y="429418"/>
                  </a:lnTo>
                  <a:lnTo>
                    <a:pt x="375180" y="393570"/>
                  </a:lnTo>
                  <a:lnTo>
                    <a:pt x="401084" y="359510"/>
                  </a:lnTo>
                  <a:lnTo>
                    <a:pt x="431270" y="327468"/>
                  </a:lnTo>
                  <a:lnTo>
                    <a:pt x="465500" y="297674"/>
                  </a:lnTo>
                  <a:lnTo>
                    <a:pt x="503536" y="270356"/>
                  </a:lnTo>
                  <a:lnTo>
                    <a:pt x="545137" y="245744"/>
                  </a:lnTo>
                  <a:lnTo>
                    <a:pt x="590066" y="224066"/>
                  </a:lnTo>
                  <a:lnTo>
                    <a:pt x="638084" y="205553"/>
                  </a:lnTo>
                  <a:lnTo>
                    <a:pt x="688952" y="190433"/>
                  </a:lnTo>
                  <a:lnTo>
                    <a:pt x="742432" y="178936"/>
                  </a:lnTo>
                  <a:lnTo>
                    <a:pt x="798284" y="171290"/>
                  </a:lnTo>
                  <a:lnTo>
                    <a:pt x="851092" y="167875"/>
                  </a:lnTo>
                  <a:lnTo>
                    <a:pt x="903800" y="168155"/>
                  </a:lnTo>
                  <a:lnTo>
                    <a:pt x="956058" y="172076"/>
                  </a:lnTo>
                  <a:lnTo>
                    <a:pt x="1007520" y="179585"/>
                  </a:lnTo>
                  <a:lnTo>
                    <a:pt x="1057835" y="190629"/>
                  </a:lnTo>
                  <a:lnTo>
                    <a:pt x="1106654" y="205153"/>
                  </a:lnTo>
                  <a:lnTo>
                    <a:pt x="1153630" y="223106"/>
                  </a:lnTo>
                  <a:lnTo>
                    <a:pt x="1180234" y="191130"/>
                  </a:lnTo>
                  <a:lnTo>
                    <a:pt x="1211036" y="162217"/>
                  </a:lnTo>
                  <a:lnTo>
                    <a:pt x="1245592" y="136466"/>
                  </a:lnTo>
                  <a:lnTo>
                    <a:pt x="1283457" y="113978"/>
                  </a:lnTo>
                  <a:lnTo>
                    <a:pt x="1324188" y="94852"/>
                  </a:lnTo>
                  <a:lnTo>
                    <a:pt x="1367341" y="79188"/>
                  </a:lnTo>
                  <a:lnTo>
                    <a:pt x="1412472" y="67086"/>
                  </a:lnTo>
                  <a:lnTo>
                    <a:pt x="1459137" y="58647"/>
                  </a:lnTo>
                  <a:lnTo>
                    <a:pt x="1506891" y="53970"/>
                  </a:lnTo>
                  <a:lnTo>
                    <a:pt x="1555291" y="53156"/>
                  </a:lnTo>
                  <a:lnTo>
                    <a:pt x="1603893" y="56303"/>
                  </a:lnTo>
                  <a:lnTo>
                    <a:pt x="1652252" y="63513"/>
                  </a:lnTo>
                  <a:lnTo>
                    <a:pt x="1699924" y="74884"/>
                  </a:lnTo>
                  <a:lnTo>
                    <a:pt x="1746466" y="90518"/>
                  </a:lnTo>
                  <a:lnTo>
                    <a:pt x="1800060" y="115108"/>
                  </a:lnTo>
                  <a:lnTo>
                    <a:pt x="1848320" y="145128"/>
                  </a:lnTo>
                  <a:lnTo>
                    <a:pt x="1875455" y="111734"/>
                  </a:lnTo>
                  <a:lnTo>
                    <a:pt x="1908148" y="82333"/>
                  </a:lnTo>
                  <a:lnTo>
                    <a:pt x="1945654" y="57108"/>
                  </a:lnTo>
                  <a:lnTo>
                    <a:pt x="1987228" y="36240"/>
                  </a:lnTo>
                  <a:lnTo>
                    <a:pt x="2032124" y="19912"/>
                  </a:lnTo>
                  <a:lnTo>
                    <a:pt x="2079596" y="8308"/>
                  </a:lnTo>
                  <a:lnTo>
                    <a:pt x="2128900" y="1610"/>
                  </a:lnTo>
                  <a:lnTo>
                    <a:pt x="2179291" y="0"/>
                  </a:lnTo>
                  <a:lnTo>
                    <a:pt x="2230021" y="3660"/>
                  </a:lnTo>
                  <a:lnTo>
                    <a:pt x="2280348" y="12775"/>
                  </a:lnTo>
                  <a:lnTo>
                    <a:pt x="2329523" y="27526"/>
                  </a:lnTo>
                  <a:lnTo>
                    <a:pt x="2365145" y="42423"/>
                  </a:lnTo>
                  <a:lnTo>
                    <a:pt x="2428054" y="80408"/>
                  </a:lnTo>
                  <a:lnTo>
                    <a:pt x="2454745" y="103091"/>
                  </a:lnTo>
                  <a:lnTo>
                    <a:pt x="2489484" y="76747"/>
                  </a:lnTo>
                  <a:lnTo>
                    <a:pt x="2527581" y="54240"/>
                  </a:lnTo>
                  <a:lnTo>
                    <a:pt x="2568510" y="35605"/>
                  </a:lnTo>
                  <a:lnTo>
                    <a:pt x="2611741" y="20872"/>
                  </a:lnTo>
                  <a:lnTo>
                    <a:pt x="2656747" y="10076"/>
                  </a:lnTo>
                  <a:lnTo>
                    <a:pt x="2703001" y="3248"/>
                  </a:lnTo>
                  <a:lnTo>
                    <a:pt x="2749974" y="421"/>
                  </a:lnTo>
                  <a:lnTo>
                    <a:pt x="2797138" y="1628"/>
                  </a:lnTo>
                  <a:lnTo>
                    <a:pt x="2843966" y="6901"/>
                  </a:lnTo>
                  <a:lnTo>
                    <a:pt x="2889929" y="16273"/>
                  </a:lnTo>
                  <a:lnTo>
                    <a:pt x="2934501" y="29777"/>
                  </a:lnTo>
                  <a:lnTo>
                    <a:pt x="2977152" y="47444"/>
                  </a:lnTo>
                  <a:lnTo>
                    <a:pt x="3017355" y="69309"/>
                  </a:lnTo>
                  <a:lnTo>
                    <a:pt x="3065949" y="105010"/>
                  </a:lnTo>
                  <a:lnTo>
                    <a:pt x="3105112" y="145938"/>
                  </a:lnTo>
                  <a:lnTo>
                    <a:pt x="3134084" y="191128"/>
                  </a:lnTo>
                  <a:lnTo>
                    <a:pt x="3152102" y="239616"/>
                  </a:lnTo>
                  <a:lnTo>
                    <a:pt x="3204278" y="252610"/>
                  </a:lnTo>
                  <a:lnTo>
                    <a:pt x="3252762" y="269835"/>
                  </a:lnTo>
                  <a:lnTo>
                    <a:pt x="3297265" y="290924"/>
                  </a:lnTo>
                  <a:lnTo>
                    <a:pt x="3337499" y="315507"/>
                  </a:lnTo>
                  <a:lnTo>
                    <a:pt x="3373176" y="343217"/>
                  </a:lnTo>
                  <a:lnTo>
                    <a:pt x="3404008" y="373687"/>
                  </a:lnTo>
                  <a:lnTo>
                    <a:pt x="3429706" y="406547"/>
                  </a:lnTo>
                  <a:lnTo>
                    <a:pt x="3449982" y="441431"/>
                  </a:lnTo>
                  <a:lnTo>
                    <a:pt x="3464549" y="477970"/>
                  </a:lnTo>
                  <a:lnTo>
                    <a:pt x="3473117" y="515796"/>
                  </a:lnTo>
                  <a:lnTo>
                    <a:pt x="3475399" y="554541"/>
                  </a:lnTo>
                  <a:lnTo>
                    <a:pt x="3471106" y="593837"/>
                  </a:lnTo>
                  <a:lnTo>
                    <a:pt x="3459950" y="633316"/>
                  </a:lnTo>
                  <a:lnTo>
                    <a:pt x="3439884" y="675480"/>
                  </a:lnTo>
                  <a:lnTo>
                    <a:pt x="3472284" y="709722"/>
                  </a:lnTo>
                  <a:lnTo>
                    <a:pt x="3499270" y="745487"/>
                  </a:lnTo>
                  <a:lnTo>
                    <a:pt x="3520893" y="782489"/>
                  </a:lnTo>
                  <a:lnTo>
                    <a:pt x="3537206" y="820441"/>
                  </a:lnTo>
                  <a:lnTo>
                    <a:pt x="3548259" y="859055"/>
                  </a:lnTo>
                  <a:lnTo>
                    <a:pt x="3554104" y="898046"/>
                  </a:lnTo>
                  <a:lnTo>
                    <a:pt x="3554792" y="937126"/>
                  </a:lnTo>
                  <a:lnTo>
                    <a:pt x="3550374" y="976010"/>
                  </a:lnTo>
                  <a:lnTo>
                    <a:pt x="3540903" y="1014409"/>
                  </a:lnTo>
                  <a:lnTo>
                    <a:pt x="3526428" y="1052039"/>
                  </a:lnTo>
                  <a:lnTo>
                    <a:pt x="3507002" y="1088611"/>
                  </a:lnTo>
                  <a:lnTo>
                    <a:pt x="3482675" y="1123840"/>
                  </a:lnTo>
                  <a:lnTo>
                    <a:pt x="3453500" y="1157438"/>
                  </a:lnTo>
                  <a:lnTo>
                    <a:pt x="3419528" y="1189119"/>
                  </a:lnTo>
                  <a:lnTo>
                    <a:pt x="3380809" y="1218596"/>
                  </a:lnTo>
                  <a:lnTo>
                    <a:pt x="3337395" y="1245583"/>
                  </a:lnTo>
                  <a:lnTo>
                    <a:pt x="3290251" y="1269290"/>
                  </a:lnTo>
                  <a:lnTo>
                    <a:pt x="3240229" y="1289273"/>
                  </a:lnTo>
                  <a:lnTo>
                    <a:pt x="3187745" y="1305403"/>
                  </a:lnTo>
                  <a:lnTo>
                    <a:pt x="3133212" y="1317552"/>
                  </a:lnTo>
                  <a:lnTo>
                    <a:pt x="3077045" y="1325593"/>
                  </a:lnTo>
                  <a:lnTo>
                    <a:pt x="3073392" y="1366041"/>
                  </a:lnTo>
                  <a:lnTo>
                    <a:pt x="3063598" y="1405080"/>
                  </a:lnTo>
                  <a:lnTo>
                    <a:pt x="3048022" y="1442453"/>
                  </a:lnTo>
                  <a:lnTo>
                    <a:pt x="3027022" y="1477900"/>
                  </a:lnTo>
                  <a:lnTo>
                    <a:pt x="3000959" y="1511165"/>
                  </a:lnTo>
                  <a:lnTo>
                    <a:pt x="2970190" y="1541990"/>
                  </a:lnTo>
                  <a:lnTo>
                    <a:pt x="2935075" y="1570116"/>
                  </a:lnTo>
                  <a:lnTo>
                    <a:pt x="2895974" y="1595285"/>
                  </a:lnTo>
                  <a:lnTo>
                    <a:pt x="2853244" y="1617239"/>
                  </a:lnTo>
                  <a:lnTo>
                    <a:pt x="2807246" y="1635721"/>
                  </a:lnTo>
                  <a:lnTo>
                    <a:pt x="2758338" y="1650472"/>
                  </a:lnTo>
                  <a:lnTo>
                    <a:pt x="2706880" y="1661235"/>
                  </a:lnTo>
                  <a:lnTo>
                    <a:pt x="2653230" y="1667751"/>
                  </a:lnTo>
                  <a:lnTo>
                    <a:pt x="2597747" y="1669763"/>
                  </a:lnTo>
                  <a:lnTo>
                    <a:pt x="2545398" y="1667342"/>
                  </a:lnTo>
                  <a:lnTo>
                    <a:pt x="2493963" y="1660757"/>
                  </a:lnTo>
                  <a:lnTo>
                    <a:pt x="2443900" y="1650113"/>
                  </a:lnTo>
                  <a:lnTo>
                    <a:pt x="2395665" y="1635512"/>
                  </a:lnTo>
                  <a:lnTo>
                    <a:pt x="2349716" y="1617058"/>
                  </a:lnTo>
                  <a:lnTo>
                    <a:pt x="2331804" y="1653989"/>
                  </a:lnTo>
                  <a:lnTo>
                    <a:pt x="2309591" y="1688867"/>
                  </a:lnTo>
                  <a:lnTo>
                    <a:pt x="2283368" y="1721577"/>
                  </a:lnTo>
                  <a:lnTo>
                    <a:pt x="2253425" y="1752005"/>
                  </a:lnTo>
                  <a:lnTo>
                    <a:pt x="2220052" y="1780039"/>
                  </a:lnTo>
                  <a:lnTo>
                    <a:pt x="2183540" y="1805564"/>
                  </a:lnTo>
                  <a:lnTo>
                    <a:pt x="2144179" y="1828468"/>
                  </a:lnTo>
                  <a:lnTo>
                    <a:pt x="2102258" y="1848636"/>
                  </a:lnTo>
                  <a:lnTo>
                    <a:pt x="2058069" y="1865956"/>
                  </a:lnTo>
                  <a:lnTo>
                    <a:pt x="2011900" y="1880313"/>
                  </a:lnTo>
                  <a:lnTo>
                    <a:pt x="1964043" y="1891594"/>
                  </a:lnTo>
                  <a:lnTo>
                    <a:pt x="1914788" y="1899686"/>
                  </a:lnTo>
                  <a:lnTo>
                    <a:pt x="1864425" y="1904475"/>
                  </a:lnTo>
                  <a:lnTo>
                    <a:pt x="1813244" y="1905847"/>
                  </a:lnTo>
                  <a:lnTo>
                    <a:pt x="1761534" y="1903690"/>
                  </a:lnTo>
                  <a:lnTo>
                    <a:pt x="1709588" y="1897888"/>
                  </a:lnTo>
                  <a:lnTo>
                    <a:pt x="1657693" y="1888330"/>
                  </a:lnTo>
                  <a:lnTo>
                    <a:pt x="1606086" y="1874798"/>
                  </a:lnTo>
                  <a:lnTo>
                    <a:pt x="1556846" y="1857720"/>
                  </a:lnTo>
                  <a:lnTo>
                    <a:pt x="1510290" y="1837268"/>
                  </a:lnTo>
                  <a:lnTo>
                    <a:pt x="1466733" y="1813612"/>
                  </a:lnTo>
                  <a:lnTo>
                    <a:pt x="1426490" y="1786924"/>
                  </a:lnTo>
                  <a:lnTo>
                    <a:pt x="1389878" y="1757375"/>
                  </a:lnTo>
                  <a:lnTo>
                    <a:pt x="1357211" y="1725135"/>
                  </a:lnTo>
                  <a:lnTo>
                    <a:pt x="1311507" y="1743466"/>
                  </a:lnTo>
                  <a:lnTo>
                    <a:pt x="1264687" y="1758786"/>
                  </a:lnTo>
                  <a:lnTo>
                    <a:pt x="1216975" y="1771136"/>
                  </a:lnTo>
                  <a:lnTo>
                    <a:pt x="1168596" y="1780557"/>
                  </a:lnTo>
                  <a:lnTo>
                    <a:pt x="1119773" y="1787089"/>
                  </a:lnTo>
                  <a:lnTo>
                    <a:pt x="1070730" y="1790774"/>
                  </a:lnTo>
                  <a:lnTo>
                    <a:pt x="1021691" y="1791652"/>
                  </a:lnTo>
                  <a:lnTo>
                    <a:pt x="972879" y="1789765"/>
                  </a:lnTo>
                  <a:lnTo>
                    <a:pt x="924519" y="1785152"/>
                  </a:lnTo>
                  <a:lnTo>
                    <a:pt x="876834" y="1777856"/>
                  </a:lnTo>
                  <a:lnTo>
                    <a:pt x="830048" y="1767916"/>
                  </a:lnTo>
                  <a:lnTo>
                    <a:pt x="784386" y="1755374"/>
                  </a:lnTo>
                  <a:lnTo>
                    <a:pt x="740070" y="1740271"/>
                  </a:lnTo>
                  <a:lnTo>
                    <a:pt x="697324" y="1722647"/>
                  </a:lnTo>
                  <a:lnTo>
                    <a:pt x="656374" y="1702543"/>
                  </a:lnTo>
                  <a:lnTo>
                    <a:pt x="617441" y="1680000"/>
                  </a:lnTo>
                  <a:lnTo>
                    <a:pt x="580751" y="1655059"/>
                  </a:lnTo>
                  <a:lnTo>
                    <a:pt x="546527" y="1627762"/>
                  </a:lnTo>
                  <a:lnTo>
                    <a:pt x="514993" y="1598148"/>
                  </a:lnTo>
                  <a:lnTo>
                    <a:pt x="486372" y="1566258"/>
                  </a:lnTo>
                  <a:lnTo>
                    <a:pt x="484086" y="1563464"/>
                  </a:lnTo>
                  <a:lnTo>
                    <a:pt x="481800" y="1560670"/>
                  </a:lnTo>
                  <a:lnTo>
                    <a:pt x="479641" y="1557876"/>
                  </a:lnTo>
                  <a:lnTo>
                    <a:pt x="426587" y="1559553"/>
                  </a:lnTo>
                  <a:lnTo>
                    <a:pt x="375066" y="1555677"/>
                  </a:lnTo>
                  <a:lnTo>
                    <a:pt x="325695" y="1546600"/>
                  </a:lnTo>
                  <a:lnTo>
                    <a:pt x="279087" y="1532675"/>
                  </a:lnTo>
                  <a:lnTo>
                    <a:pt x="235859" y="1514257"/>
                  </a:lnTo>
                  <a:lnTo>
                    <a:pt x="196624" y="1491697"/>
                  </a:lnTo>
                  <a:lnTo>
                    <a:pt x="161998" y="1465350"/>
                  </a:lnTo>
                  <a:lnTo>
                    <a:pt x="132595" y="1435568"/>
                  </a:lnTo>
                  <a:lnTo>
                    <a:pt x="109031" y="1402705"/>
                  </a:lnTo>
                  <a:lnTo>
                    <a:pt x="91920" y="1367115"/>
                  </a:lnTo>
                  <a:lnTo>
                    <a:pt x="81877" y="1329149"/>
                  </a:lnTo>
                  <a:lnTo>
                    <a:pt x="80084" y="1283514"/>
                  </a:lnTo>
                  <a:lnTo>
                    <a:pt x="89050" y="1238849"/>
                  </a:lnTo>
                  <a:lnTo>
                    <a:pt x="108349" y="1196122"/>
                  </a:lnTo>
                  <a:lnTo>
                    <a:pt x="137554" y="1156303"/>
                  </a:lnTo>
                  <a:lnTo>
                    <a:pt x="176238" y="1120361"/>
                  </a:lnTo>
                  <a:lnTo>
                    <a:pt x="128619" y="1095913"/>
                  </a:lnTo>
                  <a:lnTo>
                    <a:pt x="88044" y="1066955"/>
                  </a:lnTo>
                  <a:lnTo>
                    <a:pt x="54774" y="1034224"/>
                  </a:lnTo>
                  <a:lnTo>
                    <a:pt x="29073" y="998461"/>
                  </a:lnTo>
                  <a:lnTo>
                    <a:pt x="11202" y="960404"/>
                  </a:lnTo>
                  <a:lnTo>
                    <a:pt x="1423" y="920793"/>
                  </a:lnTo>
                  <a:lnTo>
                    <a:pt x="0" y="880367"/>
                  </a:lnTo>
                  <a:lnTo>
                    <a:pt x="7192" y="839864"/>
                  </a:lnTo>
                  <a:lnTo>
                    <a:pt x="23264" y="800024"/>
                  </a:lnTo>
                  <a:lnTo>
                    <a:pt x="48476" y="761586"/>
                  </a:lnTo>
                  <a:lnTo>
                    <a:pt x="80708" y="727681"/>
                  </a:lnTo>
                  <a:lnTo>
                    <a:pt x="119300" y="698246"/>
                  </a:lnTo>
                  <a:lnTo>
                    <a:pt x="163396" y="673686"/>
                  </a:lnTo>
                  <a:lnTo>
                    <a:pt x="212137" y="654407"/>
                  </a:lnTo>
                  <a:lnTo>
                    <a:pt x="264667" y="640815"/>
                  </a:lnTo>
                  <a:lnTo>
                    <a:pt x="320129" y="633316"/>
                  </a:lnTo>
                  <a:lnTo>
                    <a:pt x="323050" y="627474"/>
                  </a:lnTo>
                  <a:close/>
                </a:path>
              </a:pathLst>
            </a:custGeom>
            <a:ln w="15239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175877" y="7528052"/>
              <a:ext cx="226949" cy="2397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390382" y="5667375"/>
              <a:ext cx="3258185" cy="1977389"/>
            </a:xfrm>
            <a:custGeom>
              <a:avLst/>
              <a:gdLst/>
              <a:ahLst/>
              <a:cxnLst/>
              <a:rect l="l" t="t" r="r" b="b"/>
              <a:pathLst>
                <a:path w="3258184" h="1977390">
                  <a:moveTo>
                    <a:pt x="1154429" y="1818513"/>
                  </a:moveTo>
                  <a:lnTo>
                    <a:pt x="1146332" y="1868721"/>
                  </a:lnTo>
                  <a:lnTo>
                    <a:pt x="1123787" y="1912304"/>
                  </a:lnTo>
                  <a:lnTo>
                    <a:pt x="1089416" y="1946657"/>
                  </a:lnTo>
                  <a:lnTo>
                    <a:pt x="1045839" y="1969177"/>
                  </a:lnTo>
                  <a:lnTo>
                    <a:pt x="995679" y="1977263"/>
                  </a:lnTo>
                  <a:lnTo>
                    <a:pt x="945471" y="1969177"/>
                  </a:lnTo>
                  <a:lnTo>
                    <a:pt x="901888" y="1946657"/>
                  </a:lnTo>
                  <a:lnTo>
                    <a:pt x="867535" y="1912304"/>
                  </a:lnTo>
                  <a:lnTo>
                    <a:pt x="845015" y="1868721"/>
                  </a:lnTo>
                  <a:lnTo>
                    <a:pt x="836929" y="1818513"/>
                  </a:lnTo>
                  <a:lnTo>
                    <a:pt x="845015" y="1768353"/>
                  </a:lnTo>
                  <a:lnTo>
                    <a:pt x="867535" y="1724776"/>
                  </a:lnTo>
                  <a:lnTo>
                    <a:pt x="901888" y="1690405"/>
                  </a:lnTo>
                  <a:lnTo>
                    <a:pt x="945471" y="1667860"/>
                  </a:lnTo>
                  <a:lnTo>
                    <a:pt x="995679" y="1659763"/>
                  </a:lnTo>
                  <a:lnTo>
                    <a:pt x="1045839" y="1667860"/>
                  </a:lnTo>
                  <a:lnTo>
                    <a:pt x="1089416" y="1690405"/>
                  </a:lnTo>
                  <a:lnTo>
                    <a:pt x="1123787" y="1724776"/>
                  </a:lnTo>
                  <a:lnTo>
                    <a:pt x="1146332" y="1768353"/>
                  </a:lnTo>
                  <a:lnTo>
                    <a:pt x="1154429" y="1818513"/>
                  </a:lnTo>
                  <a:close/>
                </a:path>
                <a:path w="3258184" h="1977390">
                  <a:moveTo>
                    <a:pt x="208152" y="1051052"/>
                  </a:moveTo>
                  <a:lnTo>
                    <a:pt x="153822" y="1051127"/>
                  </a:lnTo>
                  <a:lnTo>
                    <a:pt x="100409" y="1045178"/>
                  </a:lnTo>
                  <a:lnTo>
                    <a:pt x="48829" y="1033371"/>
                  </a:lnTo>
                  <a:lnTo>
                    <a:pt x="0" y="1015873"/>
                  </a:lnTo>
                </a:path>
                <a:path w="3258184" h="1977390">
                  <a:moveTo>
                    <a:pt x="391922" y="1435735"/>
                  </a:moveTo>
                  <a:lnTo>
                    <a:pt x="369764" y="1441569"/>
                  </a:lnTo>
                  <a:lnTo>
                    <a:pt x="347154" y="1446307"/>
                  </a:lnTo>
                  <a:lnTo>
                    <a:pt x="324163" y="1449951"/>
                  </a:lnTo>
                  <a:lnTo>
                    <a:pt x="300863" y="1452499"/>
                  </a:lnTo>
                </a:path>
                <a:path w="3258184" h="1977390">
                  <a:moveTo>
                    <a:pt x="1176909" y="1620520"/>
                  </a:moveTo>
                  <a:lnTo>
                    <a:pt x="1161103" y="1602140"/>
                  </a:lnTo>
                  <a:lnTo>
                    <a:pt x="1146667" y="1583213"/>
                  </a:lnTo>
                  <a:lnTo>
                    <a:pt x="1133635" y="1563762"/>
                  </a:lnTo>
                  <a:lnTo>
                    <a:pt x="1122045" y="1543812"/>
                  </a:lnTo>
                </a:path>
                <a:path w="3258184" h="1977390">
                  <a:moveTo>
                    <a:pt x="2191893" y="1429131"/>
                  </a:moveTo>
                  <a:lnTo>
                    <a:pt x="2188729" y="1450484"/>
                  </a:lnTo>
                  <a:lnTo>
                    <a:pt x="2184019" y="1471660"/>
                  </a:lnTo>
                  <a:lnTo>
                    <a:pt x="2177784" y="1492621"/>
                  </a:lnTo>
                  <a:lnTo>
                    <a:pt x="2170049" y="1513332"/>
                  </a:lnTo>
                </a:path>
                <a:path w="3258184" h="1977390">
                  <a:moveTo>
                    <a:pt x="2627757" y="908938"/>
                  </a:moveTo>
                  <a:lnTo>
                    <a:pt x="2680353" y="930748"/>
                  </a:lnTo>
                  <a:lnTo>
                    <a:pt x="2728084" y="956857"/>
                  </a:lnTo>
                  <a:lnTo>
                    <a:pt x="2770580" y="986832"/>
                  </a:lnTo>
                  <a:lnTo>
                    <a:pt x="2807472" y="1020241"/>
                  </a:lnTo>
                  <a:lnTo>
                    <a:pt x="2838392" y="1056650"/>
                  </a:lnTo>
                  <a:lnTo>
                    <a:pt x="2862970" y="1095629"/>
                  </a:lnTo>
                  <a:lnTo>
                    <a:pt x="2880837" y="1136742"/>
                  </a:lnTo>
                  <a:lnTo>
                    <a:pt x="2891625" y="1179558"/>
                  </a:lnTo>
                  <a:lnTo>
                    <a:pt x="2894965" y="1223645"/>
                  </a:lnTo>
                </a:path>
                <a:path w="3258184" h="1977390">
                  <a:moveTo>
                    <a:pt x="3258185" y="573786"/>
                  </a:moveTo>
                  <a:lnTo>
                    <a:pt x="3235537" y="606954"/>
                  </a:lnTo>
                  <a:lnTo>
                    <a:pt x="3207972" y="637873"/>
                  </a:lnTo>
                  <a:lnTo>
                    <a:pt x="3175763" y="666243"/>
                  </a:lnTo>
                  <a:lnTo>
                    <a:pt x="3139186" y="691769"/>
                  </a:lnTo>
                </a:path>
                <a:path w="3258184" h="1977390">
                  <a:moveTo>
                    <a:pt x="2972562" y="136016"/>
                  </a:moveTo>
                  <a:lnTo>
                    <a:pt x="2975536" y="149871"/>
                  </a:lnTo>
                  <a:lnTo>
                    <a:pt x="2977594" y="163798"/>
                  </a:lnTo>
                  <a:lnTo>
                    <a:pt x="2978723" y="177772"/>
                  </a:lnTo>
                  <a:lnTo>
                    <a:pt x="2978912" y="191770"/>
                  </a:lnTo>
                </a:path>
                <a:path w="3258184" h="1977390">
                  <a:moveTo>
                    <a:pt x="2212594" y="70992"/>
                  </a:moveTo>
                  <a:lnTo>
                    <a:pt x="2225155" y="52077"/>
                  </a:lnTo>
                  <a:lnTo>
                    <a:pt x="2239549" y="33877"/>
                  </a:lnTo>
                  <a:lnTo>
                    <a:pt x="2255706" y="16486"/>
                  </a:lnTo>
                  <a:lnTo>
                    <a:pt x="2273554" y="0"/>
                  </a:lnTo>
                </a:path>
                <a:path w="3258184" h="1977390">
                  <a:moveTo>
                    <a:pt x="1642364" y="104901"/>
                  </a:moveTo>
                  <a:lnTo>
                    <a:pt x="1647791" y="89102"/>
                  </a:lnTo>
                  <a:lnTo>
                    <a:pt x="1654540" y="73564"/>
                  </a:lnTo>
                  <a:lnTo>
                    <a:pt x="1662598" y="58360"/>
                  </a:lnTo>
                  <a:lnTo>
                    <a:pt x="1671954" y="43561"/>
                  </a:lnTo>
                </a:path>
                <a:path w="3258184" h="1977390">
                  <a:moveTo>
                    <a:pt x="973201" y="125729"/>
                  </a:moveTo>
                  <a:lnTo>
                    <a:pt x="1001712" y="138767"/>
                  </a:lnTo>
                  <a:lnTo>
                    <a:pt x="1029080" y="153066"/>
                  </a:lnTo>
                  <a:lnTo>
                    <a:pt x="1055211" y="168556"/>
                  </a:lnTo>
                  <a:lnTo>
                    <a:pt x="1080008" y="185165"/>
                  </a:lnTo>
                </a:path>
                <a:path w="3258184" h="1977390">
                  <a:moveTo>
                    <a:pt x="161671" y="592963"/>
                  </a:moveTo>
                  <a:lnTo>
                    <a:pt x="155717" y="577538"/>
                  </a:lnTo>
                  <a:lnTo>
                    <a:pt x="150622" y="561959"/>
                  </a:lnTo>
                  <a:lnTo>
                    <a:pt x="146383" y="546260"/>
                  </a:lnTo>
                  <a:lnTo>
                    <a:pt x="143001" y="530478"/>
                  </a:lnTo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3349752" y="5745505"/>
            <a:ext cx="3825240" cy="1991995"/>
            <a:chOff x="3349752" y="5745505"/>
            <a:chExt cx="3825240" cy="1991995"/>
          </a:xfrm>
        </p:grpSpPr>
        <p:sp>
          <p:nvSpPr>
            <p:cNvPr id="56" name="object 56"/>
            <p:cNvSpPr/>
            <p:nvPr/>
          </p:nvSpPr>
          <p:spPr>
            <a:xfrm>
              <a:off x="3349752" y="5745505"/>
              <a:ext cx="1354709" cy="10529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489960" y="6684289"/>
              <a:ext cx="1354709" cy="10529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814316" y="5945124"/>
              <a:ext cx="2316480" cy="725805"/>
            </a:xfrm>
            <a:custGeom>
              <a:avLst/>
              <a:gdLst/>
              <a:ahLst/>
              <a:cxnLst/>
              <a:rect l="l" t="t" r="r" b="b"/>
              <a:pathLst>
                <a:path w="2316479" h="725804">
                  <a:moveTo>
                    <a:pt x="2195576" y="0"/>
                  </a:moveTo>
                  <a:lnTo>
                    <a:pt x="120904" y="0"/>
                  </a:lnTo>
                  <a:lnTo>
                    <a:pt x="73830" y="9497"/>
                  </a:lnTo>
                  <a:lnTo>
                    <a:pt x="35401" y="35401"/>
                  </a:lnTo>
                  <a:lnTo>
                    <a:pt x="9497" y="73830"/>
                  </a:lnTo>
                  <a:lnTo>
                    <a:pt x="0" y="120903"/>
                  </a:lnTo>
                  <a:lnTo>
                    <a:pt x="0" y="604519"/>
                  </a:lnTo>
                  <a:lnTo>
                    <a:pt x="9497" y="651593"/>
                  </a:lnTo>
                  <a:lnTo>
                    <a:pt x="35401" y="690022"/>
                  </a:lnTo>
                  <a:lnTo>
                    <a:pt x="73830" y="715926"/>
                  </a:lnTo>
                  <a:lnTo>
                    <a:pt x="120904" y="725424"/>
                  </a:lnTo>
                  <a:lnTo>
                    <a:pt x="2195576" y="725424"/>
                  </a:lnTo>
                  <a:lnTo>
                    <a:pt x="2242649" y="715926"/>
                  </a:lnTo>
                  <a:lnTo>
                    <a:pt x="2281078" y="690022"/>
                  </a:lnTo>
                  <a:lnTo>
                    <a:pt x="2306982" y="651593"/>
                  </a:lnTo>
                  <a:lnTo>
                    <a:pt x="2316480" y="604519"/>
                  </a:lnTo>
                  <a:lnTo>
                    <a:pt x="2316480" y="120903"/>
                  </a:lnTo>
                  <a:lnTo>
                    <a:pt x="2306982" y="73830"/>
                  </a:lnTo>
                  <a:lnTo>
                    <a:pt x="2281078" y="35401"/>
                  </a:lnTo>
                  <a:lnTo>
                    <a:pt x="2242649" y="9497"/>
                  </a:lnTo>
                  <a:lnTo>
                    <a:pt x="21955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814316" y="5945124"/>
              <a:ext cx="2316480" cy="725805"/>
            </a:xfrm>
            <a:custGeom>
              <a:avLst/>
              <a:gdLst/>
              <a:ahLst/>
              <a:cxnLst/>
              <a:rect l="l" t="t" r="r" b="b"/>
              <a:pathLst>
                <a:path w="2316479" h="725804">
                  <a:moveTo>
                    <a:pt x="0" y="120903"/>
                  </a:moveTo>
                  <a:lnTo>
                    <a:pt x="9497" y="73830"/>
                  </a:lnTo>
                  <a:lnTo>
                    <a:pt x="35401" y="35401"/>
                  </a:lnTo>
                  <a:lnTo>
                    <a:pt x="73830" y="9497"/>
                  </a:lnTo>
                  <a:lnTo>
                    <a:pt x="120904" y="0"/>
                  </a:lnTo>
                  <a:lnTo>
                    <a:pt x="2195576" y="0"/>
                  </a:lnTo>
                  <a:lnTo>
                    <a:pt x="2242649" y="9497"/>
                  </a:lnTo>
                  <a:lnTo>
                    <a:pt x="2281078" y="35401"/>
                  </a:lnTo>
                  <a:lnTo>
                    <a:pt x="2306982" y="73830"/>
                  </a:lnTo>
                  <a:lnTo>
                    <a:pt x="2316480" y="120903"/>
                  </a:lnTo>
                  <a:lnTo>
                    <a:pt x="2316480" y="604519"/>
                  </a:lnTo>
                  <a:lnTo>
                    <a:pt x="2306982" y="651593"/>
                  </a:lnTo>
                  <a:lnTo>
                    <a:pt x="2281078" y="690022"/>
                  </a:lnTo>
                  <a:lnTo>
                    <a:pt x="2242649" y="715926"/>
                  </a:lnTo>
                  <a:lnTo>
                    <a:pt x="2195576" y="725424"/>
                  </a:lnTo>
                  <a:lnTo>
                    <a:pt x="120904" y="725424"/>
                  </a:lnTo>
                  <a:lnTo>
                    <a:pt x="73830" y="715926"/>
                  </a:lnTo>
                  <a:lnTo>
                    <a:pt x="35401" y="690022"/>
                  </a:lnTo>
                  <a:lnTo>
                    <a:pt x="9497" y="651593"/>
                  </a:lnTo>
                  <a:lnTo>
                    <a:pt x="0" y="604519"/>
                  </a:lnTo>
                  <a:lnTo>
                    <a:pt x="0" y="120903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853940" y="6710172"/>
              <a:ext cx="2313940" cy="683260"/>
            </a:xfrm>
            <a:custGeom>
              <a:avLst/>
              <a:gdLst/>
              <a:ahLst/>
              <a:cxnLst/>
              <a:rect l="l" t="t" r="r" b="b"/>
              <a:pathLst>
                <a:path w="2313940" h="683259">
                  <a:moveTo>
                    <a:pt x="2199640" y="0"/>
                  </a:moveTo>
                  <a:lnTo>
                    <a:pt x="113792" y="0"/>
                  </a:lnTo>
                  <a:lnTo>
                    <a:pt x="69490" y="8939"/>
                  </a:lnTo>
                  <a:lnTo>
                    <a:pt x="33321" y="33321"/>
                  </a:lnTo>
                  <a:lnTo>
                    <a:pt x="8939" y="69490"/>
                  </a:lnTo>
                  <a:lnTo>
                    <a:pt x="0" y="113791"/>
                  </a:lnTo>
                  <a:lnTo>
                    <a:pt x="0" y="568959"/>
                  </a:lnTo>
                  <a:lnTo>
                    <a:pt x="8939" y="613261"/>
                  </a:lnTo>
                  <a:lnTo>
                    <a:pt x="33321" y="649430"/>
                  </a:lnTo>
                  <a:lnTo>
                    <a:pt x="69490" y="673812"/>
                  </a:lnTo>
                  <a:lnTo>
                    <a:pt x="113792" y="682751"/>
                  </a:lnTo>
                  <a:lnTo>
                    <a:pt x="2199640" y="682751"/>
                  </a:lnTo>
                  <a:lnTo>
                    <a:pt x="2243941" y="673812"/>
                  </a:lnTo>
                  <a:lnTo>
                    <a:pt x="2280110" y="649430"/>
                  </a:lnTo>
                  <a:lnTo>
                    <a:pt x="2304492" y="613261"/>
                  </a:lnTo>
                  <a:lnTo>
                    <a:pt x="2313432" y="568959"/>
                  </a:lnTo>
                  <a:lnTo>
                    <a:pt x="2313432" y="113791"/>
                  </a:lnTo>
                  <a:lnTo>
                    <a:pt x="2304492" y="69490"/>
                  </a:lnTo>
                  <a:lnTo>
                    <a:pt x="2280110" y="33321"/>
                  </a:lnTo>
                  <a:lnTo>
                    <a:pt x="2243941" y="8939"/>
                  </a:lnTo>
                  <a:lnTo>
                    <a:pt x="219964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853940" y="6710172"/>
              <a:ext cx="2313940" cy="683260"/>
            </a:xfrm>
            <a:custGeom>
              <a:avLst/>
              <a:gdLst/>
              <a:ahLst/>
              <a:cxnLst/>
              <a:rect l="l" t="t" r="r" b="b"/>
              <a:pathLst>
                <a:path w="2313940" h="683259">
                  <a:moveTo>
                    <a:pt x="0" y="113791"/>
                  </a:moveTo>
                  <a:lnTo>
                    <a:pt x="8939" y="69490"/>
                  </a:lnTo>
                  <a:lnTo>
                    <a:pt x="33321" y="33321"/>
                  </a:lnTo>
                  <a:lnTo>
                    <a:pt x="69490" y="8939"/>
                  </a:lnTo>
                  <a:lnTo>
                    <a:pt x="113792" y="0"/>
                  </a:lnTo>
                  <a:lnTo>
                    <a:pt x="2199640" y="0"/>
                  </a:lnTo>
                  <a:lnTo>
                    <a:pt x="2243941" y="8939"/>
                  </a:lnTo>
                  <a:lnTo>
                    <a:pt x="2280110" y="33321"/>
                  </a:lnTo>
                  <a:lnTo>
                    <a:pt x="2304492" y="69490"/>
                  </a:lnTo>
                  <a:lnTo>
                    <a:pt x="2313432" y="113791"/>
                  </a:lnTo>
                  <a:lnTo>
                    <a:pt x="2313432" y="568959"/>
                  </a:lnTo>
                  <a:lnTo>
                    <a:pt x="2304492" y="613261"/>
                  </a:lnTo>
                  <a:lnTo>
                    <a:pt x="2280110" y="649430"/>
                  </a:lnTo>
                  <a:lnTo>
                    <a:pt x="2243941" y="673812"/>
                  </a:lnTo>
                  <a:lnTo>
                    <a:pt x="2199640" y="682751"/>
                  </a:lnTo>
                  <a:lnTo>
                    <a:pt x="113792" y="682751"/>
                  </a:lnTo>
                  <a:lnTo>
                    <a:pt x="69490" y="673812"/>
                  </a:lnTo>
                  <a:lnTo>
                    <a:pt x="33321" y="649430"/>
                  </a:lnTo>
                  <a:lnTo>
                    <a:pt x="8939" y="613261"/>
                  </a:lnTo>
                  <a:lnTo>
                    <a:pt x="0" y="568959"/>
                  </a:lnTo>
                  <a:lnTo>
                    <a:pt x="0" y="113791"/>
                  </a:lnTo>
                  <a:close/>
                </a:path>
              </a:pathLst>
            </a:custGeom>
            <a:ln w="15239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8838945" y="5893434"/>
            <a:ext cx="20459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3175" algn="ctr">
              <a:lnSpc>
                <a:spcPct val="100000"/>
              </a:lnSpc>
              <a:spcBef>
                <a:spcPts val="100"/>
              </a:spcBef>
            </a:pPr>
            <a:r>
              <a:rPr sz="2400" b="1" spc="-19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Proceed  </a:t>
            </a:r>
            <a:r>
              <a:rPr sz="2400" b="1" spc="-13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according </a:t>
            </a:r>
            <a:r>
              <a:rPr sz="2400" b="1" spc="-21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400" b="1" spc="-24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2400" b="1" spc="-15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conditions.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8537687" y="2436453"/>
            <a:ext cx="3881754" cy="2379980"/>
            <a:chOff x="8537687" y="2436453"/>
            <a:chExt cx="3881754" cy="2379980"/>
          </a:xfrm>
        </p:grpSpPr>
        <p:sp>
          <p:nvSpPr>
            <p:cNvPr id="64" name="object 64"/>
            <p:cNvSpPr/>
            <p:nvPr/>
          </p:nvSpPr>
          <p:spPr>
            <a:xfrm>
              <a:off x="8545307" y="2444073"/>
              <a:ext cx="3866515" cy="2058035"/>
            </a:xfrm>
            <a:custGeom>
              <a:avLst/>
              <a:gdLst/>
              <a:ahLst/>
              <a:cxnLst/>
              <a:rect l="l" t="t" r="r" b="b"/>
              <a:pathLst>
                <a:path w="3866515" h="2058035">
                  <a:moveTo>
                    <a:pt x="3012809" y="62"/>
                  </a:moveTo>
                  <a:lnTo>
                    <a:pt x="2965210" y="1010"/>
                  </a:lnTo>
                  <a:lnTo>
                    <a:pt x="2918039" y="5700"/>
                  </a:lnTo>
                  <a:lnTo>
                    <a:pt x="2871754" y="14105"/>
                  </a:lnTo>
                  <a:lnTo>
                    <a:pt x="2826814" y="26198"/>
                  </a:lnTo>
                  <a:lnTo>
                    <a:pt x="2783678" y="41952"/>
                  </a:lnTo>
                  <a:lnTo>
                    <a:pt x="2742805" y="61340"/>
                  </a:lnTo>
                  <a:lnTo>
                    <a:pt x="2704653" y="84336"/>
                  </a:lnTo>
                  <a:lnTo>
                    <a:pt x="2669681" y="110912"/>
                  </a:lnTo>
                  <a:lnTo>
                    <a:pt x="2640658" y="86348"/>
                  </a:lnTo>
                  <a:lnTo>
                    <a:pt x="2608086" y="64414"/>
                  </a:lnTo>
                  <a:lnTo>
                    <a:pt x="2572276" y="45315"/>
                  </a:lnTo>
                  <a:lnTo>
                    <a:pt x="2533537" y="29251"/>
                  </a:lnTo>
                  <a:lnTo>
                    <a:pt x="2484580" y="14431"/>
                  </a:lnTo>
                  <a:lnTo>
                    <a:pt x="2434516" y="4730"/>
                  </a:lnTo>
                  <a:lnTo>
                    <a:pt x="2383969" y="0"/>
                  </a:lnTo>
                  <a:lnTo>
                    <a:pt x="2333564" y="88"/>
                  </a:lnTo>
                  <a:lnTo>
                    <a:pt x="2283925" y="4846"/>
                  </a:lnTo>
                  <a:lnTo>
                    <a:pt x="2235675" y="14122"/>
                  </a:lnTo>
                  <a:lnTo>
                    <a:pt x="2189438" y="27767"/>
                  </a:lnTo>
                  <a:lnTo>
                    <a:pt x="2145839" y="45629"/>
                  </a:lnTo>
                  <a:lnTo>
                    <a:pt x="2105502" y="67560"/>
                  </a:lnTo>
                  <a:lnTo>
                    <a:pt x="2069050" y="93407"/>
                  </a:lnTo>
                  <a:lnTo>
                    <a:pt x="2037107" y="123021"/>
                  </a:lnTo>
                  <a:lnTo>
                    <a:pt x="2010297" y="156251"/>
                  </a:lnTo>
                  <a:lnTo>
                    <a:pt x="1984812" y="139326"/>
                  </a:lnTo>
                  <a:lnTo>
                    <a:pt x="1929269" y="109763"/>
                  </a:lnTo>
                  <a:lnTo>
                    <a:pt x="1852238" y="81301"/>
                  </a:lnTo>
                  <a:lnTo>
                    <a:pt x="1803948" y="69424"/>
                  </a:lnTo>
                  <a:lnTo>
                    <a:pt x="1754951" y="61475"/>
                  </a:lnTo>
                  <a:lnTo>
                    <a:pt x="1705639" y="57367"/>
                  </a:lnTo>
                  <a:lnTo>
                    <a:pt x="1656405" y="57012"/>
                  </a:lnTo>
                  <a:lnTo>
                    <a:pt x="1607641" y="60323"/>
                  </a:lnTo>
                  <a:lnTo>
                    <a:pt x="1559741" y="67212"/>
                  </a:lnTo>
                  <a:lnTo>
                    <a:pt x="1513098" y="77591"/>
                  </a:lnTo>
                  <a:lnTo>
                    <a:pt x="1468104" y="91371"/>
                  </a:lnTo>
                  <a:lnTo>
                    <a:pt x="1425152" y="108466"/>
                  </a:lnTo>
                  <a:lnTo>
                    <a:pt x="1384635" y="128787"/>
                  </a:lnTo>
                  <a:lnTo>
                    <a:pt x="1346946" y="152247"/>
                  </a:lnTo>
                  <a:lnTo>
                    <a:pt x="1312478" y="178758"/>
                  </a:lnTo>
                  <a:lnTo>
                    <a:pt x="1281623" y="208231"/>
                  </a:lnTo>
                  <a:lnTo>
                    <a:pt x="1254774" y="240579"/>
                  </a:lnTo>
                  <a:lnTo>
                    <a:pt x="1210186" y="223405"/>
                  </a:lnTo>
                  <a:lnTo>
                    <a:pt x="1164027" y="209055"/>
                  </a:lnTo>
                  <a:lnTo>
                    <a:pt x="1116550" y="197569"/>
                  </a:lnTo>
                  <a:lnTo>
                    <a:pt x="1068005" y="188985"/>
                  </a:lnTo>
                  <a:lnTo>
                    <a:pt x="1018645" y="183342"/>
                  </a:lnTo>
                  <a:lnTo>
                    <a:pt x="968721" y="180679"/>
                  </a:lnTo>
                  <a:lnTo>
                    <a:pt x="918484" y="181034"/>
                  </a:lnTo>
                  <a:lnTo>
                    <a:pt x="868186" y="184445"/>
                  </a:lnTo>
                  <a:lnTo>
                    <a:pt x="814078" y="191596"/>
                  </a:lnTo>
                  <a:lnTo>
                    <a:pt x="761985" y="202054"/>
                  </a:lnTo>
                  <a:lnTo>
                    <a:pt x="712089" y="215645"/>
                  </a:lnTo>
                  <a:lnTo>
                    <a:pt x="664572" y="232195"/>
                  </a:lnTo>
                  <a:lnTo>
                    <a:pt x="619618" y="251531"/>
                  </a:lnTo>
                  <a:lnTo>
                    <a:pt x="577408" y="273477"/>
                  </a:lnTo>
                  <a:lnTo>
                    <a:pt x="538126" y="297861"/>
                  </a:lnTo>
                  <a:lnTo>
                    <a:pt x="501953" y="324508"/>
                  </a:lnTo>
                  <a:lnTo>
                    <a:pt x="469073" y="353244"/>
                  </a:lnTo>
                  <a:lnTo>
                    <a:pt x="439668" y="383896"/>
                  </a:lnTo>
                  <a:lnTo>
                    <a:pt x="413920" y="416290"/>
                  </a:lnTo>
                  <a:lnTo>
                    <a:pt x="392012" y="450251"/>
                  </a:lnTo>
                  <a:lnTo>
                    <a:pt x="374126" y="485607"/>
                  </a:lnTo>
                  <a:lnTo>
                    <a:pt x="360445" y="522182"/>
                  </a:lnTo>
                  <a:lnTo>
                    <a:pt x="351152" y="559804"/>
                  </a:lnTo>
                  <a:lnTo>
                    <a:pt x="346429" y="598297"/>
                  </a:lnTo>
                  <a:lnTo>
                    <a:pt x="346459" y="637489"/>
                  </a:lnTo>
                  <a:lnTo>
                    <a:pt x="351423" y="677205"/>
                  </a:lnTo>
                  <a:lnTo>
                    <a:pt x="348248" y="683555"/>
                  </a:lnTo>
                  <a:lnTo>
                    <a:pt x="296382" y="690064"/>
                  </a:lnTo>
                  <a:lnTo>
                    <a:pt x="246764" y="701460"/>
                  </a:lnTo>
                  <a:lnTo>
                    <a:pt x="199978" y="717469"/>
                  </a:lnTo>
                  <a:lnTo>
                    <a:pt x="156609" y="737813"/>
                  </a:lnTo>
                  <a:lnTo>
                    <a:pt x="117242" y="762219"/>
                  </a:lnTo>
                  <a:lnTo>
                    <a:pt x="82459" y="790411"/>
                  </a:lnTo>
                  <a:lnTo>
                    <a:pt x="52846" y="822112"/>
                  </a:lnTo>
                  <a:lnTo>
                    <a:pt x="27492" y="859782"/>
                  </a:lnTo>
                  <a:lnTo>
                    <a:pt x="10375" y="898756"/>
                  </a:lnTo>
                  <a:lnTo>
                    <a:pt x="1282" y="938436"/>
                  </a:lnTo>
                  <a:lnTo>
                    <a:pt x="0" y="978225"/>
                  </a:lnTo>
                  <a:lnTo>
                    <a:pt x="6314" y="1017526"/>
                  </a:lnTo>
                  <a:lnTo>
                    <a:pt x="20013" y="1055739"/>
                  </a:lnTo>
                  <a:lnTo>
                    <a:pt x="40881" y="1092269"/>
                  </a:lnTo>
                  <a:lnTo>
                    <a:pt x="68706" y="1126516"/>
                  </a:lnTo>
                  <a:lnTo>
                    <a:pt x="103274" y="1157884"/>
                  </a:lnTo>
                  <a:lnTo>
                    <a:pt x="144371" y="1185774"/>
                  </a:lnTo>
                  <a:lnTo>
                    <a:pt x="191784" y="1209589"/>
                  </a:lnTo>
                  <a:lnTo>
                    <a:pt x="149694" y="1248383"/>
                  </a:lnTo>
                  <a:lnTo>
                    <a:pt x="117917" y="1291371"/>
                  </a:lnTo>
                  <a:lnTo>
                    <a:pt x="96925" y="1337505"/>
                  </a:lnTo>
                  <a:lnTo>
                    <a:pt x="87185" y="1385735"/>
                  </a:lnTo>
                  <a:lnTo>
                    <a:pt x="89168" y="1435014"/>
                  </a:lnTo>
                  <a:lnTo>
                    <a:pt x="98880" y="1472689"/>
                  </a:lnTo>
                  <a:lnTo>
                    <a:pt x="115098" y="1508239"/>
                  </a:lnTo>
                  <a:lnTo>
                    <a:pt x="137307" y="1541369"/>
                  </a:lnTo>
                  <a:lnTo>
                    <a:pt x="164992" y="1571784"/>
                  </a:lnTo>
                  <a:lnTo>
                    <a:pt x="197637" y="1599190"/>
                  </a:lnTo>
                  <a:lnTo>
                    <a:pt x="234726" y="1623292"/>
                  </a:lnTo>
                  <a:lnTo>
                    <a:pt x="275745" y="1643795"/>
                  </a:lnTo>
                  <a:lnTo>
                    <a:pt x="320177" y="1660406"/>
                  </a:lnTo>
                  <a:lnTo>
                    <a:pt x="367507" y="1672830"/>
                  </a:lnTo>
                  <a:lnTo>
                    <a:pt x="417219" y="1680771"/>
                  </a:lnTo>
                  <a:lnTo>
                    <a:pt x="468799" y="1683936"/>
                  </a:lnTo>
                  <a:lnTo>
                    <a:pt x="521730" y="1682029"/>
                  </a:lnTo>
                  <a:lnTo>
                    <a:pt x="528969" y="1691046"/>
                  </a:lnTo>
                  <a:lnTo>
                    <a:pt x="557140" y="1722463"/>
                  </a:lnTo>
                  <a:lnTo>
                    <a:pt x="587947" y="1751852"/>
                  </a:lnTo>
                  <a:lnTo>
                    <a:pt x="621208" y="1779180"/>
                  </a:lnTo>
                  <a:lnTo>
                    <a:pt x="656740" y="1804413"/>
                  </a:lnTo>
                  <a:lnTo>
                    <a:pt x="694360" y="1827520"/>
                  </a:lnTo>
                  <a:lnTo>
                    <a:pt x="733884" y="1848466"/>
                  </a:lnTo>
                  <a:lnTo>
                    <a:pt x="775130" y="1867218"/>
                  </a:lnTo>
                  <a:lnTo>
                    <a:pt x="817915" y="1883744"/>
                  </a:lnTo>
                  <a:lnTo>
                    <a:pt x="862056" y="1898010"/>
                  </a:lnTo>
                  <a:lnTo>
                    <a:pt x="907370" y="1909983"/>
                  </a:lnTo>
                  <a:lnTo>
                    <a:pt x="953673" y="1919630"/>
                  </a:lnTo>
                  <a:lnTo>
                    <a:pt x="1000784" y="1926918"/>
                  </a:lnTo>
                  <a:lnTo>
                    <a:pt x="1048518" y="1931814"/>
                  </a:lnTo>
                  <a:lnTo>
                    <a:pt x="1096693" y="1934284"/>
                  </a:lnTo>
                  <a:lnTo>
                    <a:pt x="1145126" y="1934295"/>
                  </a:lnTo>
                  <a:lnTo>
                    <a:pt x="1193634" y="1931815"/>
                  </a:lnTo>
                  <a:lnTo>
                    <a:pt x="1242034" y="1926809"/>
                  </a:lnTo>
                  <a:lnTo>
                    <a:pt x="1290143" y="1919246"/>
                  </a:lnTo>
                  <a:lnTo>
                    <a:pt x="1337778" y="1909092"/>
                  </a:lnTo>
                  <a:lnTo>
                    <a:pt x="1384756" y="1896313"/>
                  </a:lnTo>
                  <a:lnTo>
                    <a:pt x="1430894" y="1880877"/>
                  </a:lnTo>
                  <a:lnTo>
                    <a:pt x="1476008" y="1862750"/>
                  </a:lnTo>
                  <a:lnTo>
                    <a:pt x="1506885" y="1893358"/>
                  </a:lnTo>
                  <a:lnTo>
                    <a:pt x="1541070" y="1921760"/>
                  </a:lnTo>
                  <a:lnTo>
                    <a:pt x="1578336" y="1947830"/>
                  </a:lnTo>
                  <a:lnTo>
                    <a:pt x="1618455" y="1971446"/>
                  </a:lnTo>
                  <a:lnTo>
                    <a:pt x="1661199" y="1992485"/>
                  </a:lnTo>
                  <a:lnTo>
                    <a:pt x="1706341" y="2010822"/>
                  </a:lnTo>
                  <a:lnTo>
                    <a:pt x="1753652" y="2026335"/>
                  </a:lnTo>
                  <a:lnTo>
                    <a:pt x="1802906" y="2038899"/>
                  </a:lnTo>
                  <a:lnTo>
                    <a:pt x="1856200" y="2048758"/>
                  </a:lnTo>
                  <a:lnTo>
                    <a:pt x="1909561" y="2054992"/>
                  </a:lnTo>
                  <a:lnTo>
                    <a:pt x="1962724" y="2057705"/>
                  </a:lnTo>
                  <a:lnTo>
                    <a:pt x="2015423" y="2056999"/>
                  </a:lnTo>
                  <a:lnTo>
                    <a:pt x="2067392" y="2052979"/>
                  </a:lnTo>
                  <a:lnTo>
                    <a:pt x="2118365" y="2045748"/>
                  </a:lnTo>
                  <a:lnTo>
                    <a:pt x="2168076" y="2035408"/>
                  </a:lnTo>
                  <a:lnTo>
                    <a:pt x="2216258" y="2022063"/>
                  </a:lnTo>
                  <a:lnTo>
                    <a:pt x="2262646" y="2005816"/>
                  </a:lnTo>
                  <a:lnTo>
                    <a:pt x="2306974" y="1986770"/>
                  </a:lnTo>
                  <a:lnTo>
                    <a:pt x="2348976" y="1965029"/>
                  </a:lnTo>
                  <a:lnTo>
                    <a:pt x="2388386" y="1940695"/>
                  </a:lnTo>
                  <a:lnTo>
                    <a:pt x="2424937" y="1913873"/>
                  </a:lnTo>
                  <a:lnTo>
                    <a:pt x="2458364" y="1884664"/>
                  </a:lnTo>
                  <a:lnTo>
                    <a:pt x="2488401" y="1853173"/>
                  </a:lnTo>
                  <a:lnTo>
                    <a:pt x="2514781" y="1819503"/>
                  </a:lnTo>
                  <a:lnTo>
                    <a:pt x="2537239" y="1783757"/>
                  </a:lnTo>
                  <a:lnTo>
                    <a:pt x="2555508" y="1746037"/>
                  </a:lnTo>
                  <a:lnTo>
                    <a:pt x="2597000" y="1762908"/>
                  </a:lnTo>
                  <a:lnTo>
                    <a:pt x="2640260" y="1776903"/>
                  </a:lnTo>
                  <a:lnTo>
                    <a:pt x="2685001" y="1787963"/>
                  </a:lnTo>
                  <a:lnTo>
                    <a:pt x="2730938" y="1796028"/>
                  </a:lnTo>
                  <a:lnTo>
                    <a:pt x="2777785" y="1801038"/>
                  </a:lnTo>
                  <a:lnTo>
                    <a:pt x="2825256" y="1802933"/>
                  </a:lnTo>
                  <a:lnTo>
                    <a:pt x="2881630" y="1801059"/>
                  </a:lnTo>
                  <a:lnTo>
                    <a:pt x="2936291" y="1794929"/>
                  </a:lnTo>
                  <a:lnTo>
                    <a:pt x="2988922" y="1784768"/>
                  </a:lnTo>
                  <a:lnTo>
                    <a:pt x="3039204" y="1770805"/>
                  </a:lnTo>
                  <a:lnTo>
                    <a:pt x="3086820" y="1753267"/>
                  </a:lnTo>
                  <a:lnTo>
                    <a:pt x="3131452" y="1732380"/>
                  </a:lnTo>
                  <a:lnTo>
                    <a:pt x="3172783" y="1708372"/>
                  </a:lnTo>
                  <a:lnTo>
                    <a:pt x="3210496" y="1681470"/>
                  </a:lnTo>
                  <a:lnTo>
                    <a:pt x="3244271" y="1651902"/>
                  </a:lnTo>
                  <a:lnTo>
                    <a:pt x="3273792" y="1619893"/>
                  </a:lnTo>
                  <a:lnTo>
                    <a:pt x="3298741" y="1585672"/>
                  </a:lnTo>
                  <a:lnTo>
                    <a:pt x="3318801" y="1549466"/>
                  </a:lnTo>
                  <a:lnTo>
                    <a:pt x="3333653" y="1511501"/>
                  </a:lnTo>
                  <a:lnTo>
                    <a:pt x="3342980" y="1472004"/>
                  </a:lnTo>
                  <a:lnTo>
                    <a:pt x="3346464" y="1431204"/>
                  </a:lnTo>
                  <a:lnTo>
                    <a:pt x="3397517" y="1424296"/>
                  </a:lnTo>
                  <a:lnTo>
                    <a:pt x="3447378" y="1414290"/>
                  </a:lnTo>
                  <a:lnTo>
                    <a:pt x="3495785" y="1401264"/>
                  </a:lnTo>
                  <a:lnTo>
                    <a:pt x="3542477" y="1385296"/>
                  </a:lnTo>
                  <a:lnTo>
                    <a:pt x="3587194" y="1366464"/>
                  </a:lnTo>
                  <a:lnTo>
                    <a:pt x="3629674" y="1344844"/>
                  </a:lnTo>
                  <a:lnTo>
                    <a:pt x="3674249" y="1317474"/>
                  </a:lnTo>
                  <a:lnTo>
                    <a:pt x="3714305" y="1287708"/>
                  </a:lnTo>
                  <a:lnTo>
                    <a:pt x="3749795" y="1255805"/>
                  </a:lnTo>
                  <a:lnTo>
                    <a:pt x="3780673" y="1222023"/>
                  </a:lnTo>
                  <a:lnTo>
                    <a:pt x="3806892" y="1186619"/>
                  </a:lnTo>
                  <a:lnTo>
                    <a:pt x="3828405" y="1149850"/>
                  </a:lnTo>
                  <a:lnTo>
                    <a:pt x="3845165" y="1111974"/>
                  </a:lnTo>
                  <a:lnTo>
                    <a:pt x="3857125" y="1073249"/>
                  </a:lnTo>
                  <a:lnTo>
                    <a:pt x="3864239" y="1033933"/>
                  </a:lnTo>
                  <a:lnTo>
                    <a:pt x="3866459" y="994283"/>
                  </a:lnTo>
                  <a:lnTo>
                    <a:pt x="3863739" y="954556"/>
                  </a:lnTo>
                  <a:lnTo>
                    <a:pt x="3856033" y="915011"/>
                  </a:lnTo>
                  <a:lnTo>
                    <a:pt x="3843292" y="875905"/>
                  </a:lnTo>
                  <a:lnTo>
                    <a:pt x="3825470" y="837495"/>
                  </a:lnTo>
                  <a:lnTo>
                    <a:pt x="3802521" y="800039"/>
                  </a:lnTo>
                  <a:lnTo>
                    <a:pt x="3774398" y="763796"/>
                  </a:lnTo>
                  <a:lnTo>
                    <a:pt x="3741053" y="729021"/>
                  </a:lnTo>
                  <a:lnTo>
                    <a:pt x="3747360" y="717881"/>
                  </a:lnTo>
                  <a:lnTo>
                    <a:pt x="3774418" y="643977"/>
                  </a:lnTo>
                  <a:lnTo>
                    <a:pt x="3779483" y="604538"/>
                  </a:lnTo>
                  <a:lnTo>
                    <a:pt x="3778345" y="565559"/>
                  </a:lnTo>
                  <a:lnTo>
                    <a:pt x="3771254" y="527359"/>
                  </a:lnTo>
                  <a:lnTo>
                    <a:pt x="3758462" y="490255"/>
                  </a:lnTo>
                  <a:lnTo>
                    <a:pt x="3740221" y="454569"/>
                  </a:lnTo>
                  <a:lnTo>
                    <a:pt x="3716781" y="420618"/>
                  </a:lnTo>
                  <a:lnTo>
                    <a:pt x="3688393" y="388721"/>
                  </a:lnTo>
                  <a:lnTo>
                    <a:pt x="3655310" y="359199"/>
                  </a:lnTo>
                  <a:lnTo>
                    <a:pt x="3617782" y="332369"/>
                  </a:lnTo>
                  <a:lnTo>
                    <a:pt x="3576061" y="308551"/>
                  </a:lnTo>
                  <a:lnTo>
                    <a:pt x="3530399" y="288064"/>
                  </a:lnTo>
                  <a:lnTo>
                    <a:pt x="3481045" y="271227"/>
                  </a:lnTo>
                  <a:lnTo>
                    <a:pt x="3428252" y="258359"/>
                  </a:lnTo>
                  <a:lnTo>
                    <a:pt x="3413510" y="216203"/>
                  </a:lnTo>
                  <a:lnTo>
                    <a:pt x="3391057" y="176199"/>
                  </a:lnTo>
                  <a:lnTo>
                    <a:pt x="3361318" y="138884"/>
                  </a:lnTo>
                  <a:lnTo>
                    <a:pt x="3324722" y="104793"/>
                  </a:lnTo>
                  <a:lnTo>
                    <a:pt x="3281694" y="74463"/>
                  </a:lnTo>
                  <a:lnTo>
                    <a:pt x="3241163" y="52394"/>
                  </a:lnTo>
                  <a:lnTo>
                    <a:pt x="3198307" y="34228"/>
                  </a:lnTo>
                  <a:lnTo>
                    <a:pt x="3153585" y="19939"/>
                  </a:lnTo>
                  <a:lnTo>
                    <a:pt x="3107456" y="9499"/>
                  </a:lnTo>
                  <a:lnTo>
                    <a:pt x="3060377" y="2882"/>
                  </a:lnTo>
                  <a:lnTo>
                    <a:pt x="3012809" y="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604629" y="4566158"/>
              <a:ext cx="228600" cy="24244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9652508" y="4341114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97" y="6120"/>
                  </a:lnTo>
                  <a:lnTo>
                    <a:pt x="84948" y="23396"/>
                  </a:lnTo>
                  <a:lnTo>
                    <a:pt x="50244" y="50196"/>
                  </a:lnTo>
                  <a:lnTo>
                    <a:pt x="23424" y="84892"/>
                  </a:lnTo>
                  <a:lnTo>
                    <a:pt x="6129" y="125853"/>
                  </a:lnTo>
                  <a:lnTo>
                    <a:pt x="0" y="171450"/>
                  </a:lnTo>
                  <a:lnTo>
                    <a:pt x="6129" y="217002"/>
                  </a:lnTo>
                  <a:lnTo>
                    <a:pt x="23424" y="257951"/>
                  </a:lnTo>
                  <a:lnTo>
                    <a:pt x="50244" y="292655"/>
                  </a:lnTo>
                  <a:lnTo>
                    <a:pt x="84948" y="319475"/>
                  </a:lnTo>
                  <a:lnTo>
                    <a:pt x="125897" y="336770"/>
                  </a:lnTo>
                  <a:lnTo>
                    <a:pt x="171450" y="342900"/>
                  </a:lnTo>
                  <a:lnTo>
                    <a:pt x="217046" y="336770"/>
                  </a:lnTo>
                  <a:lnTo>
                    <a:pt x="258007" y="319475"/>
                  </a:lnTo>
                  <a:lnTo>
                    <a:pt x="292703" y="292655"/>
                  </a:lnTo>
                  <a:lnTo>
                    <a:pt x="319503" y="257951"/>
                  </a:lnTo>
                  <a:lnTo>
                    <a:pt x="336779" y="217002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545307" y="2444073"/>
              <a:ext cx="3866515" cy="2058035"/>
            </a:xfrm>
            <a:custGeom>
              <a:avLst/>
              <a:gdLst/>
              <a:ahLst/>
              <a:cxnLst/>
              <a:rect l="l" t="t" r="r" b="b"/>
              <a:pathLst>
                <a:path w="3866515" h="2058035">
                  <a:moveTo>
                    <a:pt x="351423" y="677205"/>
                  </a:moveTo>
                  <a:lnTo>
                    <a:pt x="346459" y="637489"/>
                  </a:lnTo>
                  <a:lnTo>
                    <a:pt x="346429" y="598297"/>
                  </a:lnTo>
                  <a:lnTo>
                    <a:pt x="351152" y="559804"/>
                  </a:lnTo>
                  <a:lnTo>
                    <a:pt x="360445" y="522182"/>
                  </a:lnTo>
                  <a:lnTo>
                    <a:pt x="374126" y="485607"/>
                  </a:lnTo>
                  <a:lnTo>
                    <a:pt x="392012" y="450251"/>
                  </a:lnTo>
                  <a:lnTo>
                    <a:pt x="413920" y="416290"/>
                  </a:lnTo>
                  <a:lnTo>
                    <a:pt x="439668" y="383896"/>
                  </a:lnTo>
                  <a:lnTo>
                    <a:pt x="469073" y="353244"/>
                  </a:lnTo>
                  <a:lnTo>
                    <a:pt x="501953" y="324508"/>
                  </a:lnTo>
                  <a:lnTo>
                    <a:pt x="538126" y="297861"/>
                  </a:lnTo>
                  <a:lnTo>
                    <a:pt x="577408" y="273477"/>
                  </a:lnTo>
                  <a:lnTo>
                    <a:pt x="619618" y="251531"/>
                  </a:lnTo>
                  <a:lnTo>
                    <a:pt x="664572" y="232195"/>
                  </a:lnTo>
                  <a:lnTo>
                    <a:pt x="712089" y="215645"/>
                  </a:lnTo>
                  <a:lnTo>
                    <a:pt x="761985" y="202054"/>
                  </a:lnTo>
                  <a:lnTo>
                    <a:pt x="814078" y="191596"/>
                  </a:lnTo>
                  <a:lnTo>
                    <a:pt x="868186" y="184445"/>
                  </a:lnTo>
                  <a:lnTo>
                    <a:pt x="918484" y="181034"/>
                  </a:lnTo>
                  <a:lnTo>
                    <a:pt x="968721" y="180679"/>
                  </a:lnTo>
                  <a:lnTo>
                    <a:pt x="1018645" y="183342"/>
                  </a:lnTo>
                  <a:lnTo>
                    <a:pt x="1068005" y="188985"/>
                  </a:lnTo>
                  <a:lnTo>
                    <a:pt x="1116550" y="197569"/>
                  </a:lnTo>
                  <a:lnTo>
                    <a:pt x="1164027" y="209055"/>
                  </a:lnTo>
                  <a:lnTo>
                    <a:pt x="1210186" y="223405"/>
                  </a:lnTo>
                  <a:lnTo>
                    <a:pt x="1254774" y="240579"/>
                  </a:lnTo>
                  <a:lnTo>
                    <a:pt x="1281623" y="208231"/>
                  </a:lnTo>
                  <a:lnTo>
                    <a:pt x="1312478" y="178758"/>
                  </a:lnTo>
                  <a:lnTo>
                    <a:pt x="1346946" y="152247"/>
                  </a:lnTo>
                  <a:lnTo>
                    <a:pt x="1384635" y="128787"/>
                  </a:lnTo>
                  <a:lnTo>
                    <a:pt x="1425152" y="108466"/>
                  </a:lnTo>
                  <a:lnTo>
                    <a:pt x="1468104" y="91371"/>
                  </a:lnTo>
                  <a:lnTo>
                    <a:pt x="1513098" y="77591"/>
                  </a:lnTo>
                  <a:lnTo>
                    <a:pt x="1559741" y="67212"/>
                  </a:lnTo>
                  <a:lnTo>
                    <a:pt x="1607641" y="60323"/>
                  </a:lnTo>
                  <a:lnTo>
                    <a:pt x="1656405" y="57012"/>
                  </a:lnTo>
                  <a:lnTo>
                    <a:pt x="1705639" y="57367"/>
                  </a:lnTo>
                  <a:lnTo>
                    <a:pt x="1754951" y="61475"/>
                  </a:lnTo>
                  <a:lnTo>
                    <a:pt x="1803948" y="69424"/>
                  </a:lnTo>
                  <a:lnTo>
                    <a:pt x="1852238" y="81301"/>
                  </a:lnTo>
                  <a:lnTo>
                    <a:pt x="1899426" y="97196"/>
                  </a:lnTo>
                  <a:lnTo>
                    <a:pt x="1957767" y="123819"/>
                  </a:lnTo>
                  <a:lnTo>
                    <a:pt x="2010297" y="156251"/>
                  </a:lnTo>
                  <a:lnTo>
                    <a:pt x="2037107" y="123021"/>
                  </a:lnTo>
                  <a:lnTo>
                    <a:pt x="2069050" y="93407"/>
                  </a:lnTo>
                  <a:lnTo>
                    <a:pt x="2105502" y="67560"/>
                  </a:lnTo>
                  <a:lnTo>
                    <a:pt x="2145839" y="45629"/>
                  </a:lnTo>
                  <a:lnTo>
                    <a:pt x="2189438" y="27767"/>
                  </a:lnTo>
                  <a:lnTo>
                    <a:pt x="2235675" y="14122"/>
                  </a:lnTo>
                  <a:lnTo>
                    <a:pt x="2283925" y="4846"/>
                  </a:lnTo>
                  <a:lnTo>
                    <a:pt x="2333564" y="88"/>
                  </a:lnTo>
                  <a:lnTo>
                    <a:pt x="2383969" y="0"/>
                  </a:lnTo>
                  <a:lnTo>
                    <a:pt x="2434516" y="4730"/>
                  </a:lnTo>
                  <a:lnTo>
                    <a:pt x="2484580" y="14431"/>
                  </a:lnTo>
                  <a:lnTo>
                    <a:pt x="2533537" y="29251"/>
                  </a:lnTo>
                  <a:lnTo>
                    <a:pt x="2572276" y="45315"/>
                  </a:lnTo>
                  <a:lnTo>
                    <a:pt x="2608086" y="64414"/>
                  </a:lnTo>
                  <a:lnTo>
                    <a:pt x="2640658" y="86348"/>
                  </a:lnTo>
                  <a:lnTo>
                    <a:pt x="2669681" y="110912"/>
                  </a:lnTo>
                  <a:lnTo>
                    <a:pt x="2704653" y="84336"/>
                  </a:lnTo>
                  <a:lnTo>
                    <a:pt x="2742805" y="61340"/>
                  </a:lnTo>
                  <a:lnTo>
                    <a:pt x="2783678" y="41952"/>
                  </a:lnTo>
                  <a:lnTo>
                    <a:pt x="2826814" y="26198"/>
                  </a:lnTo>
                  <a:lnTo>
                    <a:pt x="2871754" y="14105"/>
                  </a:lnTo>
                  <a:lnTo>
                    <a:pt x="2918039" y="5700"/>
                  </a:lnTo>
                  <a:lnTo>
                    <a:pt x="2965210" y="1010"/>
                  </a:lnTo>
                  <a:lnTo>
                    <a:pt x="3012809" y="62"/>
                  </a:lnTo>
                  <a:lnTo>
                    <a:pt x="3060377" y="2882"/>
                  </a:lnTo>
                  <a:lnTo>
                    <a:pt x="3107456" y="9499"/>
                  </a:lnTo>
                  <a:lnTo>
                    <a:pt x="3153585" y="19939"/>
                  </a:lnTo>
                  <a:lnTo>
                    <a:pt x="3198307" y="34228"/>
                  </a:lnTo>
                  <a:lnTo>
                    <a:pt x="3241163" y="52394"/>
                  </a:lnTo>
                  <a:lnTo>
                    <a:pt x="3281694" y="74463"/>
                  </a:lnTo>
                  <a:lnTo>
                    <a:pt x="3324722" y="104793"/>
                  </a:lnTo>
                  <a:lnTo>
                    <a:pt x="3361318" y="138884"/>
                  </a:lnTo>
                  <a:lnTo>
                    <a:pt x="3391057" y="176199"/>
                  </a:lnTo>
                  <a:lnTo>
                    <a:pt x="3413510" y="216203"/>
                  </a:lnTo>
                  <a:lnTo>
                    <a:pt x="3428252" y="258359"/>
                  </a:lnTo>
                  <a:lnTo>
                    <a:pt x="3481045" y="271227"/>
                  </a:lnTo>
                  <a:lnTo>
                    <a:pt x="3530399" y="288064"/>
                  </a:lnTo>
                  <a:lnTo>
                    <a:pt x="3576061" y="308551"/>
                  </a:lnTo>
                  <a:lnTo>
                    <a:pt x="3617782" y="332369"/>
                  </a:lnTo>
                  <a:lnTo>
                    <a:pt x="3655310" y="359199"/>
                  </a:lnTo>
                  <a:lnTo>
                    <a:pt x="3688393" y="388721"/>
                  </a:lnTo>
                  <a:lnTo>
                    <a:pt x="3716781" y="420618"/>
                  </a:lnTo>
                  <a:lnTo>
                    <a:pt x="3740221" y="454569"/>
                  </a:lnTo>
                  <a:lnTo>
                    <a:pt x="3758462" y="490255"/>
                  </a:lnTo>
                  <a:lnTo>
                    <a:pt x="3771254" y="527359"/>
                  </a:lnTo>
                  <a:lnTo>
                    <a:pt x="3778345" y="565559"/>
                  </a:lnTo>
                  <a:lnTo>
                    <a:pt x="3779483" y="604538"/>
                  </a:lnTo>
                  <a:lnTo>
                    <a:pt x="3774418" y="643977"/>
                  </a:lnTo>
                  <a:lnTo>
                    <a:pt x="3762897" y="683555"/>
                  </a:lnTo>
                  <a:lnTo>
                    <a:pt x="3741053" y="729021"/>
                  </a:lnTo>
                  <a:lnTo>
                    <a:pt x="3774398" y="763796"/>
                  </a:lnTo>
                  <a:lnTo>
                    <a:pt x="3802521" y="800039"/>
                  </a:lnTo>
                  <a:lnTo>
                    <a:pt x="3825470" y="837495"/>
                  </a:lnTo>
                  <a:lnTo>
                    <a:pt x="3843292" y="875905"/>
                  </a:lnTo>
                  <a:lnTo>
                    <a:pt x="3856033" y="915011"/>
                  </a:lnTo>
                  <a:lnTo>
                    <a:pt x="3863739" y="954556"/>
                  </a:lnTo>
                  <a:lnTo>
                    <a:pt x="3866459" y="994283"/>
                  </a:lnTo>
                  <a:lnTo>
                    <a:pt x="3864239" y="1033933"/>
                  </a:lnTo>
                  <a:lnTo>
                    <a:pt x="3857125" y="1073249"/>
                  </a:lnTo>
                  <a:lnTo>
                    <a:pt x="3845165" y="1111974"/>
                  </a:lnTo>
                  <a:lnTo>
                    <a:pt x="3828405" y="1149850"/>
                  </a:lnTo>
                  <a:lnTo>
                    <a:pt x="3806892" y="1186619"/>
                  </a:lnTo>
                  <a:lnTo>
                    <a:pt x="3780673" y="1222023"/>
                  </a:lnTo>
                  <a:lnTo>
                    <a:pt x="3749795" y="1255805"/>
                  </a:lnTo>
                  <a:lnTo>
                    <a:pt x="3714305" y="1287708"/>
                  </a:lnTo>
                  <a:lnTo>
                    <a:pt x="3674249" y="1317474"/>
                  </a:lnTo>
                  <a:lnTo>
                    <a:pt x="3629674" y="1344844"/>
                  </a:lnTo>
                  <a:lnTo>
                    <a:pt x="3587194" y="1366464"/>
                  </a:lnTo>
                  <a:lnTo>
                    <a:pt x="3542477" y="1385296"/>
                  </a:lnTo>
                  <a:lnTo>
                    <a:pt x="3495785" y="1401264"/>
                  </a:lnTo>
                  <a:lnTo>
                    <a:pt x="3447378" y="1414290"/>
                  </a:lnTo>
                  <a:lnTo>
                    <a:pt x="3397517" y="1424296"/>
                  </a:lnTo>
                  <a:lnTo>
                    <a:pt x="3346464" y="1431204"/>
                  </a:lnTo>
                  <a:lnTo>
                    <a:pt x="3342980" y="1472004"/>
                  </a:lnTo>
                  <a:lnTo>
                    <a:pt x="3333653" y="1511501"/>
                  </a:lnTo>
                  <a:lnTo>
                    <a:pt x="3318801" y="1549466"/>
                  </a:lnTo>
                  <a:lnTo>
                    <a:pt x="3298741" y="1585672"/>
                  </a:lnTo>
                  <a:lnTo>
                    <a:pt x="3273792" y="1619893"/>
                  </a:lnTo>
                  <a:lnTo>
                    <a:pt x="3244271" y="1651902"/>
                  </a:lnTo>
                  <a:lnTo>
                    <a:pt x="3210496" y="1681470"/>
                  </a:lnTo>
                  <a:lnTo>
                    <a:pt x="3172783" y="1708372"/>
                  </a:lnTo>
                  <a:lnTo>
                    <a:pt x="3131452" y="1732380"/>
                  </a:lnTo>
                  <a:lnTo>
                    <a:pt x="3086820" y="1753267"/>
                  </a:lnTo>
                  <a:lnTo>
                    <a:pt x="3039204" y="1770805"/>
                  </a:lnTo>
                  <a:lnTo>
                    <a:pt x="2988922" y="1784768"/>
                  </a:lnTo>
                  <a:lnTo>
                    <a:pt x="2936291" y="1794929"/>
                  </a:lnTo>
                  <a:lnTo>
                    <a:pt x="2881630" y="1801059"/>
                  </a:lnTo>
                  <a:lnTo>
                    <a:pt x="2825256" y="1802933"/>
                  </a:lnTo>
                  <a:lnTo>
                    <a:pt x="2777785" y="1801038"/>
                  </a:lnTo>
                  <a:lnTo>
                    <a:pt x="2730938" y="1796028"/>
                  </a:lnTo>
                  <a:lnTo>
                    <a:pt x="2685001" y="1787963"/>
                  </a:lnTo>
                  <a:lnTo>
                    <a:pt x="2640260" y="1776903"/>
                  </a:lnTo>
                  <a:lnTo>
                    <a:pt x="2597000" y="1762908"/>
                  </a:lnTo>
                  <a:lnTo>
                    <a:pt x="2555508" y="1746037"/>
                  </a:lnTo>
                  <a:lnTo>
                    <a:pt x="2537239" y="1783757"/>
                  </a:lnTo>
                  <a:lnTo>
                    <a:pt x="2514781" y="1819503"/>
                  </a:lnTo>
                  <a:lnTo>
                    <a:pt x="2488401" y="1853173"/>
                  </a:lnTo>
                  <a:lnTo>
                    <a:pt x="2458364" y="1884664"/>
                  </a:lnTo>
                  <a:lnTo>
                    <a:pt x="2424937" y="1913873"/>
                  </a:lnTo>
                  <a:lnTo>
                    <a:pt x="2388386" y="1940695"/>
                  </a:lnTo>
                  <a:lnTo>
                    <a:pt x="2348976" y="1965029"/>
                  </a:lnTo>
                  <a:lnTo>
                    <a:pt x="2306974" y="1986770"/>
                  </a:lnTo>
                  <a:lnTo>
                    <a:pt x="2262646" y="2005816"/>
                  </a:lnTo>
                  <a:lnTo>
                    <a:pt x="2216258" y="2022063"/>
                  </a:lnTo>
                  <a:lnTo>
                    <a:pt x="2168076" y="2035408"/>
                  </a:lnTo>
                  <a:lnTo>
                    <a:pt x="2118365" y="2045748"/>
                  </a:lnTo>
                  <a:lnTo>
                    <a:pt x="2067392" y="2052979"/>
                  </a:lnTo>
                  <a:lnTo>
                    <a:pt x="2015423" y="2056999"/>
                  </a:lnTo>
                  <a:lnTo>
                    <a:pt x="1962724" y="2057705"/>
                  </a:lnTo>
                  <a:lnTo>
                    <a:pt x="1909561" y="2054992"/>
                  </a:lnTo>
                  <a:lnTo>
                    <a:pt x="1856200" y="2048758"/>
                  </a:lnTo>
                  <a:lnTo>
                    <a:pt x="1802906" y="2038899"/>
                  </a:lnTo>
                  <a:lnTo>
                    <a:pt x="1753652" y="2026335"/>
                  </a:lnTo>
                  <a:lnTo>
                    <a:pt x="1706341" y="2010822"/>
                  </a:lnTo>
                  <a:lnTo>
                    <a:pt x="1661199" y="1992485"/>
                  </a:lnTo>
                  <a:lnTo>
                    <a:pt x="1618455" y="1971446"/>
                  </a:lnTo>
                  <a:lnTo>
                    <a:pt x="1578336" y="1947830"/>
                  </a:lnTo>
                  <a:lnTo>
                    <a:pt x="1541070" y="1921760"/>
                  </a:lnTo>
                  <a:lnTo>
                    <a:pt x="1506885" y="1893358"/>
                  </a:lnTo>
                  <a:lnTo>
                    <a:pt x="1476008" y="1862750"/>
                  </a:lnTo>
                  <a:lnTo>
                    <a:pt x="1430894" y="1880877"/>
                  </a:lnTo>
                  <a:lnTo>
                    <a:pt x="1384756" y="1896313"/>
                  </a:lnTo>
                  <a:lnTo>
                    <a:pt x="1337778" y="1909092"/>
                  </a:lnTo>
                  <a:lnTo>
                    <a:pt x="1290143" y="1919246"/>
                  </a:lnTo>
                  <a:lnTo>
                    <a:pt x="1242034" y="1926809"/>
                  </a:lnTo>
                  <a:lnTo>
                    <a:pt x="1193634" y="1931815"/>
                  </a:lnTo>
                  <a:lnTo>
                    <a:pt x="1145126" y="1934295"/>
                  </a:lnTo>
                  <a:lnTo>
                    <a:pt x="1096693" y="1934284"/>
                  </a:lnTo>
                  <a:lnTo>
                    <a:pt x="1048518" y="1931814"/>
                  </a:lnTo>
                  <a:lnTo>
                    <a:pt x="1000784" y="1926918"/>
                  </a:lnTo>
                  <a:lnTo>
                    <a:pt x="953673" y="1919630"/>
                  </a:lnTo>
                  <a:lnTo>
                    <a:pt x="907370" y="1909983"/>
                  </a:lnTo>
                  <a:lnTo>
                    <a:pt x="862056" y="1898010"/>
                  </a:lnTo>
                  <a:lnTo>
                    <a:pt x="817915" y="1883744"/>
                  </a:lnTo>
                  <a:lnTo>
                    <a:pt x="775130" y="1867218"/>
                  </a:lnTo>
                  <a:lnTo>
                    <a:pt x="733884" y="1848466"/>
                  </a:lnTo>
                  <a:lnTo>
                    <a:pt x="694360" y="1827520"/>
                  </a:lnTo>
                  <a:lnTo>
                    <a:pt x="656740" y="1804413"/>
                  </a:lnTo>
                  <a:lnTo>
                    <a:pt x="621208" y="1779180"/>
                  </a:lnTo>
                  <a:lnTo>
                    <a:pt x="587947" y="1751852"/>
                  </a:lnTo>
                  <a:lnTo>
                    <a:pt x="557140" y="1722463"/>
                  </a:lnTo>
                  <a:lnTo>
                    <a:pt x="528969" y="1691046"/>
                  </a:lnTo>
                  <a:lnTo>
                    <a:pt x="521730" y="1682029"/>
                  </a:lnTo>
                  <a:lnTo>
                    <a:pt x="468799" y="1683936"/>
                  </a:lnTo>
                  <a:lnTo>
                    <a:pt x="417219" y="1680771"/>
                  </a:lnTo>
                  <a:lnTo>
                    <a:pt x="367507" y="1672830"/>
                  </a:lnTo>
                  <a:lnTo>
                    <a:pt x="320177" y="1660406"/>
                  </a:lnTo>
                  <a:lnTo>
                    <a:pt x="275745" y="1643795"/>
                  </a:lnTo>
                  <a:lnTo>
                    <a:pt x="234726" y="1623292"/>
                  </a:lnTo>
                  <a:lnTo>
                    <a:pt x="197637" y="1599190"/>
                  </a:lnTo>
                  <a:lnTo>
                    <a:pt x="164992" y="1571784"/>
                  </a:lnTo>
                  <a:lnTo>
                    <a:pt x="137307" y="1541369"/>
                  </a:lnTo>
                  <a:lnTo>
                    <a:pt x="115098" y="1508239"/>
                  </a:lnTo>
                  <a:lnTo>
                    <a:pt x="98880" y="1472689"/>
                  </a:lnTo>
                  <a:lnTo>
                    <a:pt x="89168" y="1435014"/>
                  </a:lnTo>
                  <a:lnTo>
                    <a:pt x="87185" y="1385735"/>
                  </a:lnTo>
                  <a:lnTo>
                    <a:pt x="96925" y="1337505"/>
                  </a:lnTo>
                  <a:lnTo>
                    <a:pt x="117917" y="1291371"/>
                  </a:lnTo>
                  <a:lnTo>
                    <a:pt x="149694" y="1248383"/>
                  </a:lnTo>
                  <a:lnTo>
                    <a:pt x="191784" y="1209589"/>
                  </a:lnTo>
                  <a:lnTo>
                    <a:pt x="144371" y="1185774"/>
                  </a:lnTo>
                  <a:lnTo>
                    <a:pt x="103274" y="1157884"/>
                  </a:lnTo>
                  <a:lnTo>
                    <a:pt x="68706" y="1126516"/>
                  </a:lnTo>
                  <a:lnTo>
                    <a:pt x="40881" y="1092269"/>
                  </a:lnTo>
                  <a:lnTo>
                    <a:pt x="20013" y="1055739"/>
                  </a:lnTo>
                  <a:lnTo>
                    <a:pt x="6314" y="1017526"/>
                  </a:lnTo>
                  <a:lnTo>
                    <a:pt x="0" y="978225"/>
                  </a:lnTo>
                  <a:lnTo>
                    <a:pt x="1282" y="938436"/>
                  </a:lnTo>
                  <a:lnTo>
                    <a:pt x="10375" y="898756"/>
                  </a:lnTo>
                  <a:lnTo>
                    <a:pt x="27492" y="859782"/>
                  </a:lnTo>
                  <a:lnTo>
                    <a:pt x="52846" y="822112"/>
                  </a:lnTo>
                  <a:lnTo>
                    <a:pt x="82459" y="790411"/>
                  </a:lnTo>
                  <a:lnTo>
                    <a:pt x="117242" y="762219"/>
                  </a:lnTo>
                  <a:lnTo>
                    <a:pt x="156609" y="737813"/>
                  </a:lnTo>
                  <a:lnTo>
                    <a:pt x="199978" y="717469"/>
                  </a:lnTo>
                  <a:lnTo>
                    <a:pt x="246764" y="701460"/>
                  </a:lnTo>
                  <a:lnTo>
                    <a:pt x="296382" y="690064"/>
                  </a:lnTo>
                  <a:lnTo>
                    <a:pt x="348248" y="683555"/>
                  </a:lnTo>
                  <a:lnTo>
                    <a:pt x="351423" y="677205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597009" y="4558538"/>
              <a:ext cx="243840" cy="2576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8741156" y="2548382"/>
              <a:ext cx="3543935" cy="2136140"/>
            </a:xfrm>
            <a:custGeom>
              <a:avLst/>
              <a:gdLst/>
              <a:ahLst/>
              <a:cxnLst/>
              <a:rect l="l" t="t" r="r" b="b"/>
              <a:pathLst>
                <a:path w="3543934" h="2136140">
                  <a:moveTo>
                    <a:pt x="1254252" y="1964182"/>
                  </a:moveTo>
                  <a:lnTo>
                    <a:pt x="1248131" y="2009734"/>
                  </a:lnTo>
                  <a:lnTo>
                    <a:pt x="1230855" y="2050683"/>
                  </a:lnTo>
                  <a:lnTo>
                    <a:pt x="1204055" y="2085387"/>
                  </a:lnTo>
                  <a:lnTo>
                    <a:pt x="1169359" y="2112207"/>
                  </a:lnTo>
                  <a:lnTo>
                    <a:pt x="1128398" y="2129502"/>
                  </a:lnTo>
                  <a:lnTo>
                    <a:pt x="1082802" y="2135632"/>
                  </a:lnTo>
                  <a:lnTo>
                    <a:pt x="1037249" y="2129502"/>
                  </a:lnTo>
                  <a:lnTo>
                    <a:pt x="996300" y="2112207"/>
                  </a:lnTo>
                  <a:lnTo>
                    <a:pt x="961596" y="2085387"/>
                  </a:lnTo>
                  <a:lnTo>
                    <a:pt x="934776" y="2050683"/>
                  </a:lnTo>
                  <a:lnTo>
                    <a:pt x="917481" y="2009734"/>
                  </a:lnTo>
                  <a:lnTo>
                    <a:pt x="911351" y="1964182"/>
                  </a:lnTo>
                  <a:lnTo>
                    <a:pt x="917481" y="1918585"/>
                  </a:lnTo>
                  <a:lnTo>
                    <a:pt x="934776" y="1877624"/>
                  </a:lnTo>
                  <a:lnTo>
                    <a:pt x="961596" y="1842928"/>
                  </a:lnTo>
                  <a:lnTo>
                    <a:pt x="996300" y="1816128"/>
                  </a:lnTo>
                  <a:lnTo>
                    <a:pt x="1037249" y="1798852"/>
                  </a:lnTo>
                  <a:lnTo>
                    <a:pt x="1082802" y="1792732"/>
                  </a:lnTo>
                  <a:lnTo>
                    <a:pt x="1128398" y="1798852"/>
                  </a:lnTo>
                  <a:lnTo>
                    <a:pt x="1169359" y="1816128"/>
                  </a:lnTo>
                  <a:lnTo>
                    <a:pt x="1204055" y="1842928"/>
                  </a:lnTo>
                  <a:lnTo>
                    <a:pt x="1230855" y="1877624"/>
                  </a:lnTo>
                  <a:lnTo>
                    <a:pt x="1248131" y="1918585"/>
                  </a:lnTo>
                  <a:lnTo>
                    <a:pt x="1254252" y="1964182"/>
                  </a:lnTo>
                  <a:close/>
                </a:path>
                <a:path w="3543934" h="2136140">
                  <a:moveTo>
                    <a:pt x="226441" y="1135126"/>
                  </a:moveTo>
                  <a:lnTo>
                    <a:pt x="179128" y="1135736"/>
                  </a:lnTo>
                  <a:lnTo>
                    <a:pt x="132322" y="1132147"/>
                  </a:lnTo>
                  <a:lnTo>
                    <a:pt x="86528" y="1124454"/>
                  </a:lnTo>
                  <a:lnTo>
                    <a:pt x="42252" y="1112757"/>
                  </a:lnTo>
                  <a:lnTo>
                    <a:pt x="0" y="1097153"/>
                  </a:lnTo>
                </a:path>
                <a:path w="3543934" h="2136140">
                  <a:moveTo>
                    <a:pt x="426339" y="1550543"/>
                  </a:moveTo>
                  <a:lnTo>
                    <a:pt x="402179" y="1556827"/>
                  </a:lnTo>
                  <a:lnTo>
                    <a:pt x="377555" y="1561957"/>
                  </a:lnTo>
                  <a:lnTo>
                    <a:pt x="352526" y="1565919"/>
                  </a:lnTo>
                  <a:lnTo>
                    <a:pt x="327151" y="1568704"/>
                  </a:lnTo>
                </a:path>
                <a:path w="3543934" h="2136140">
                  <a:moveTo>
                    <a:pt x="1280033" y="1750187"/>
                  </a:moveTo>
                  <a:lnTo>
                    <a:pt x="1262794" y="1730335"/>
                  </a:lnTo>
                  <a:lnTo>
                    <a:pt x="1247092" y="1709864"/>
                  </a:lnTo>
                  <a:lnTo>
                    <a:pt x="1232937" y="1688822"/>
                  </a:lnTo>
                  <a:lnTo>
                    <a:pt x="1220343" y="1667256"/>
                  </a:lnTo>
                </a:path>
                <a:path w="3543934" h="2136140">
                  <a:moveTo>
                    <a:pt x="2383917" y="1543558"/>
                  </a:moveTo>
                  <a:lnTo>
                    <a:pt x="2380418" y="1566552"/>
                  </a:lnTo>
                  <a:lnTo>
                    <a:pt x="2375265" y="1589405"/>
                  </a:lnTo>
                  <a:lnTo>
                    <a:pt x="2368468" y="1612066"/>
                  </a:lnTo>
                  <a:lnTo>
                    <a:pt x="2360041" y="1634490"/>
                  </a:lnTo>
                </a:path>
                <a:path w="3543934" h="2136140">
                  <a:moveTo>
                    <a:pt x="2857880" y="981710"/>
                  </a:moveTo>
                  <a:lnTo>
                    <a:pt x="2909606" y="1002695"/>
                  </a:lnTo>
                  <a:lnTo>
                    <a:pt x="2957072" y="1027478"/>
                  </a:lnTo>
                  <a:lnTo>
                    <a:pt x="2999986" y="1055718"/>
                  </a:lnTo>
                  <a:lnTo>
                    <a:pt x="3038060" y="1087073"/>
                  </a:lnTo>
                  <a:lnTo>
                    <a:pt x="3071002" y="1121203"/>
                  </a:lnTo>
                  <a:lnTo>
                    <a:pt x="3098523" y="1157768"/>
                  </a:lnTo>
                  <a:lnTo>
                    <a:pt x="3120332" y="1196427"/>
                  </a:lnTo>
                  <a:lnTo>
                    <a:pt x="3136139" y="1236839"/>
                  </a:lnTo>
                  <a:lnTo>
                    <a:pt x="3145652" y="1278664"/>
                  </a:lnTo>
                  <a:lnTo>
                    <a:pt x="3148584" y="1321562"/>
                  </a:lnTo>
                </a:path>
                <a:path w="3543934" h="2136140">
                  <a:moveTo>
                    <a:pt x="3543427" y="619760"/>
                  </a:moveTo>
                  <a:lnTo>
                    <a:pt x="3518884" y="655522"/>
                  </a:lnTo>
                  <a:lnTo>
                    <a:pt x="3488912" y="688879"/>
                  </a:lnTo>
                  <a:lnTo>
                    <a:pt x="3453844" y="719522"/>
                  </a:lnTo>
                  <a:lnTo>
                    <a:pt x="3414014" y="747141"/>
                  </a:lnTo>
                </a:path>
                <a:path w="3543934" h="2136140">
                  <a:moveTo>
                    <a:pt x="3232912" y="146939"/>
                  </a:moveTo>
                  <a:lnTo>
                    <a:pt x="3236126" y="161863"/>
                  </a:lnTo>
                  <a:lnTo>
                    <a:pt x="3238341" y="176895"/>
                  </a:lnTo>
                  <a:lnTo>
                    <a:pt x="3239555" y="191998"/>
                  </a:lnTo>
                  <a:lnTo>
                    <a:pt x="3239770" y="207137"/>
                  </a:lnTo>
                </a:path>
                <a:path w="3543934" h="2136140">
                  <a:moveTo>
                    <a:pt x="2406396" y="76708"/>
                  </a:moveTo>
                  <a:lnTo>
                    <a:pt x="2420004" y="56239"/>
                  </a:lnTo>
                  <a:lnTo>
                    <a:pt x="2435637" y="36591"/>
                  </a:lnTo>
                  <a:lnTo>
                    <a:pt x="2453223" y="17825"/>
                  </a:lnTo>
                  <a:lnTo>
                    <a:pt x="2472690" y="0"/>
                  </a:lnTo>
                </a:path>
                <a:path w="3543934" h="2136140">
                  <a:moveTo>
                    <a:pt x="1786254" y="113284"/>
                  </a:moveTo>
                  <a:lnTo>
                    <a:pt x="1792132" y="96194"/>
                  </a:lnTo>
                  <a:lnTo>
                    <a:pt x="1799463" y="79438"/>
                  </a:lnTo>
                  <a:lnTo>
                    <a:pt x="1808222" y="63063"/>
                  </a:lnTo>
                  <a:lnTo>
                    <a:pt x="1818386" y="47117"/>
                  </a:lnTo>
                </a:path>
                <a:path w="3543934" h="2136140">
                  <a:moveTo>
                    <a:pt x="1058418" y="135763"/>
                  </a:moveTo>
                  <a:lnTo>
                    <a:pt x="1089505" y="149875"/>
                  </a:lnTo>
                  <a:lnTo>
                    <a:pt x="1119282" y="165322"/>
                  </a:lnTo>
                  <a:lnTo>
                    <a:pt x="1147679" y="182054"/>
                  </a:lnTo>
                  <a:lnTo>
                    <a:pt x="1174623" y="200025"/>
                  </a:lnTo>
                </a:path>
                <a:path w="3543934" h="2136140">
                  <a:moveTo>
                    <a:pt x="175895" y="640461"/>
                  </a:moveTo>
                  <a:lnTo>
                    <a:pt x="169416" y="623796"/>
                  </a:lnTo>
                  <a:lnTo>
                    <a:pt x="163877" y="606964"/>
                  </a:lnTo>
                  <a:lnTo>
                    <a:pt x="159267" y="589990"/>
                  </a:lnTo>
                  <a:lnTo>
                    <a:pt x="155575" y="572897"/>
                  </a:lnTo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9173082" y="2653410"/>
            <a:ext cx="23406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810" algn="ctr">
              <a:lnSpc>
                <a:spcPct val="100000"/>
              </a:lnSpc>
              <a:spcBef>
                <a:spcPts val="100"/>
              </a:spcBef>
            </a:pPr>
            <a:r>
              <a:rPr sz="2400" b="1" spc="-16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What </a:t>
            </a:r>
            <a:r>
              <a:rPr sz="2400" b="1" spc="-10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should </a:t>
            </a:r>
            <a:r>
              <a:rPr sz="2400" b="1" spc="-1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a  </a:t>
            </a:r>
            <a:r>
              <a:rPr sz="2400" b="1" spc="-13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station </a:t>
            </a:r>
            <a:r>
              <a:rPr sz="2400" b="1" spc="-10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do </a:t>
            </a:r>
            <a:r>
              <a:rPr sz="2400" b="1" spc="-114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if </a:t>
            </a:r>
            <a:r>
              <a:rPr sz="2400" b="1" spc="-23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2400" b="1" spc="-15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channel </a:t>
            </a:r>
            <a:r>
              <a:rPr sz="2400" b="1" spc="-5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2400" b="1" spc="-8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busy</a:t>
            </a:r>
            <a:r>
              <a:rPr sz="2400" b="1" spc="-11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8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or  </a:t>
            </a:r>
            <a:r>
              <a:rPr sz="2400" b="1" spc="-9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idle?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54736" y="4916423"/>
            <a:ext cx="262255" cy="256540"/>
            <a:chOff x="554736" y="4916423"/>
            <a:chExt cx="262255" cy="256540"/>
          </a:xfrm>
        </p:grpSpPr>
        <p:sp>
          <p:nvSpPr>
            <p:cNvPr id="72" name="object 72"/>
            <p:cNvSpPr/>
            <p:nvPr/>
          </p:nvSpPr>
          <p:spPr>
            <a:xfrm>
              <a:off x="559308" y="4920995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4">
                  <a:moveTo>
                    <a:pt x="252348" y="0"/>
                  </a:moveTo>
                  <a:lnTo>
                    <a:pt x="635" y="0"/>
                  </a:lnTo>
                  <a:lnTo>
                    <a:pt x="0" y="634"/>
                  </a:lnTo>
                  <a:lnTo>
                    <a:pt x="0" y="246252"/>
                  </a:lnTo>
                  <a:lnTo>
                    <a:pt x="635" y="246887"/>
                  </a:lnTo>
                  <a:lnTo>
                    <a:pt x="252348" y="246887"/>
                  </a:lnTo>
                  <a:lnTo>
                    <a:pt x="252984" y="246252"/>
                  </a:lnTo>
                  <a:lnTo>
                    <a:pt x="252984" y="634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59308" y="4920995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4">
                  <a:moveTo>
                    <a:pt x="0" y="1396"/>
                  </a:moveTo>
                  <a:lnTo>
                    <a:pt x="0" y="634"/>
                  </a:lnTo>
                  <a:lnTo>
                    <a:pt x="635" y="0"/>
                  </a:lnTo>
                  <a:lnTo>
                    <a:pt x="1435" y="0"/>
                  </a:lnTo>
                  <a:lnTo>
                    <a:pt x="251548" y="0"/>
                  </a:lnTo>
                  <a:lnTo>
                    <a:pt x="252348" y="0"/>
                  </a:lnTo>
                  <a:lnTo>
                    <a:pt x="252984" y="634"/>
                  </a:lnTo>
                  <a:lnTo>
                    <a:pt x="252984" y="1396"/>
                  </a:lnTo>
                  <a:lnTo>
                    <a:pt x="252984" y="245490"/>
                  </a:lnTo>
                  <a:lnTo>
                    <a:pt x="252984" y="246252"/>
                  </a:lnTo>
                  <a:lnTo>
                    <a:pt x="252348" y="246887"/>
                  </a:lnTo>
                  <a:lnTo>
                    <a:pt x="251548" y="246887"/>
                  </a:lnTo>
                  <a:lnTo>
                    <a:pt x="1435" y="246887"/>
                  </a:lnTo>
                  <a:lnTo>
                    <a:pt x="635" y="246887"/>
                  </a:lnTo>
                  <a:lnTo>
                    <a:pt x="0" y="246252"/>
                  </a:lnTo>
                  <a:lnTo>
                    <a:pt x="0" y="245490"/>
                  </a:lnTo>
                  <a:lnTo>
                    <a:pt x="0" y="13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/>
          <p:cNvGrpSpPr/>
          <p:nvPr/>
        </p:nvGrpSpPr>
        <p:grpSpPr>
          <a:xfrm>
            <a:off x="573023" y="1920239"/>
            <a:ext cx="186055" cy="256540"/>
            <a:chOff x="573023" y="1920239"/>
            <a:chExt cx="186055" cy="256540"/>
          </a:xfrm>
        </p:grpSpPr>
        <p:sp>
          <p:nvSpPr>
            <p:cNvPr id="75" name="object 75"/>
            <p:cNvSpPr/>
            <p:nvPr/>
          </p:nvSpPr>
          <p:spPr>
            <a:xfrm>
              <a:off x="577595" y="1924811"/>
              <a:ext cx="177165" cy="247015"/>
            </a:xfrm>
            <a:custGeom>
              <a:avLst/>
              <a:gdLst/>
              <a:ahLst/>
              <a:cxnLst/>
              <a:rect l="l" t="t" r="r" b="b"/>
              <a:pathLst>
                <a:path w="177165" h="247014">
                  <a:moveTo>
                    <a:pt x="176326" y="0"/>
                  </a:moveTo>
                  <a:lnTo>
                    <a:pt x="457" y="0"/>
                  </a:lnTo>
                  <a:lnTo>
                    <a:pt x="0" y="508"/>
                  </a:lnTo>
                  <a:lnTo>
                    <a:pt x="0" y="246380"/>
                  </a:lnTo>
                  <a:lnTo>
                    <a:pt x="457" y="246888"/>
                  </a:lnTo>
                  <a:lnTo>
                    <a:pt x="176326" y="246888"/>
                  </a:lnTo>
                  <a:lnTo>
                    <a:pt x="176784" y="246380"/>
                  </a:lnTo>
                  <a:lnTo>
                    <a:pt x="176784" y="508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577595" y="1924811"/>
              <a:ext cx="177165" cy="247015"/>
            </a:xfrm>
            <a:custGeom>
              <a:avLst/>
              <a:gdLst/>
              <a:ahLst/>
              <a:cxnLst/>
              <a:rect l="l" t="t" r="r" b="b"/>
              <a:pathLst>
                <a:path w="177165" h="247014">
                  <a:moveTo>
                    <a:pt x="0" y="1016"/>
                  </a:moveTo>
                  <a:lnTo>
                    <a:pt x="0" y="508"/>
                  </a:lnTo>
                  <a:lnTo>
                    <a:pt x="457" y="0"/>
                  </a:lnTo>
                  <a:lnTo>
                    <a:pt x="1028" y="0"/>
                  </a:lnTo>
                  <a:lnTo>
                    <a:pt x="175755" y="0"/>
                  </a:lnTo>
                  <a:lnTo>
                    <a:pt x="176326" y="0"/>
                  </a:lnTo>
                  <a:lnTo>
                    <a:pt x="176784" y="508"/>
                  </a:lnTo>
                  <a:lnTo>
                    <a:pt x="176784" y="1016"/>
                  </a:lnTo>
                  <a:lnTo>
                    <a:pt x="176784" y="245872"/>
                  </a:lnTo>
                  <a:lnTo>
                    <a:pt x="176784" y="246380"/>
                  </a:lnTo>
                  <a:lnTo>
                    <a:pt x="176326" y="246888"/>
                  </a:lnTo>
                  <a:lnTo>
                    <a:pt x="175755" y="246888"/>
                  </a:lnTo>
                  <a:lnTo>
                    <a:pt x="1028" y="246888"/>
                  </a:lnTo>
                  <a:lnTo>
                    <a:pt x="457" y="246888"/>
                  </a:lnTo>
                  <a:lnTo>
                    <a:pt x="0" y="246380"/>
                  </a:lnTo>
                  <a:lnTo>
                    <a:pt x="0" y="245872"/>
                  </a:lnTo>
                  <a:lnTo>
                    <a:pt x="0" y="10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7" name="object 77"/>
          <p:cNvGrpSpPr/>
          <p:nvPr/>
        </p:nvGrpSpPr>
        <p:grpSpPr>
          <a:xfrm>
            <a:off x="493776" y="7891271"/>
            <a:ext cx="259079" cy="259079"/>
            <a:chOff x="493776" y="7891271"/>
            <a:chExt cx="259079" cy="259079"/>
          </a:xfrm>
        </p:grpSpPr>
        <p:sp>
          <p:nvSpPr>
            <p:cNvPr id="78" name="object 78"/>
            <p:cNvSpPr/>
            <p:nvPr/>
          </p:nvSpPr>
          <p:spPr>
            <a:xfrm>
              <a:off x="498348" y="7895843"/>
              <a:ext cx="250190" cy="250190"/>
            </a:xfrm>
            <a:custGeom>
              <a:avLst/>
              <a:gdLst/>
              <a:ahLst/>
              <a:cxnLst/>
              <a:rect l="l" t="t" r="r" b="b"/>
              <a:pathLst>
                <a:path w="250190" h="250190">
                  <a:moveTo>
                    <a:pt x="249288" y="0"/>
                  </a:moveTo>
                  <a:lnTo>
                    <a:pt x="647" y="0"/>
                  </a:lnTo>
                  <a:lnTo>
                    <a:pt x="0" y="634"/>
                  </a:lnTo>
                  <a:lnTo>
                    <a:pt x="0" y="249300"/>
                  </a:lnTo>
                  <a:lnTo>
                    <a:pt x="647" y="249935"/>
                  </a:lnTo>
                  <a:lnTo>
                    <a:pt x="249288" y="249935"/>
                  </a:lnTo>
                  <a:lnTo>
                    <a:pt x="249936" y="249300"/>
                  </a:lnTo>
                  <a:lnTo>
                    <a:pt x="249936" y="634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98348" y="7895843"/>
              <a:ext cx="250190" cy="250190"/>
            </a:xfrm>
            <a:custGeom>
              <a:avLst/>
              <a:gdLst/>
              <a:ahLst/>
              <a:cxnLst/>
              <a:rect l="l" t="t" r="r" b="b"/>
              <a:pathLst>
                <a:path w="250190" h="250190">
                  <a:moveTo>
                    <a:pt x="0" y="1396"/>
                  </a:moveTo>
                  <a:lnTo>
                    <a:pt x="0" y="634"/>
                  </a:lnTo>
                  <a:lnTo>
                    <a:pt x="647" y="0"/>
                  </a:lnTo>
                  <a:lnTo>
                    <a:pt x="1447" y="0"/>
                  </a:lnTo>
                  <a:lnTo>
                    <a:pt x="248488" y="0"/>
                  </a:lnTo>
                  <a:lnTo>
                    <a:pt x="249288" y="0"/>
                  </a:lnTo>
                  <a:lnTo>
                    <a:pt x="249936" y="634"/>
                  </a:lnTo>
                  <a:lnTo>
                    <a:pt x="249936" y="1396"/>
                  </a:lnTo>
                  <a:lnTo>
                    <a:pt x="249936" y="248538"/>
                  </a:lnTo>
                  <a:lnTo>
                    <a:pt x="249936" y="249300"/>
                  </a:lnTo>
                  <a:lnTo>
                    <a:pt x="249288" y="249935"/>
                  </a:lnTo>
                  <a:lnTo>
                    <a:pt x="248488" y="249935"/>
                  </a:lnTo>
                  <a:lnTo>
                    <a:pt x="1447" y="249935"/>
                  </a:lnTo>
                  <a:lnTo>
                    <a:pt x="647" y="249935"/>
                  </a:lnTo>
                  <a:lnTo>
                    <a:pt x="0" y="249300"/>
                  </a:lnTo>
                  <a:lnTo>
                    <a:pt x="0" y="248538"/>
                  </a:lnTo>
                  <a:lnTo>
                    <a:pt x="0" y="139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4977510" y="5910834"/>
            <a:ext cx="1990089" cy="150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Transmission</a:t>
            </a:r>
            <a:r>
              <a:rPr sz="2400" b="1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  </a:t>
            </a:r>
            <a:r>
              <a:rPr sz="2400" b="1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Finished</a:t>
            </a:r>
            <a:r>
              <a:rPr sz="2400" b="1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86055" marR="104140" algn="ctr">
              <a:lnSpc>
                <a:spcPct val="100000"/>
              </a:lnSpc>
              <a:spcBef>
                <a:spcPts val="100"/>
              </a:spcBef>
            </a:pPr>
            <a:r>
              <a:rPr sz="2400" b="1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4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Collision</a:t>
            </a:r>
            <a:r>
              <a:rPr sz="2400" b="1" spc="-3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  </a:t>
            </a:r>
            <a:r>
              <a:rPr sz="2400" b="1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detected.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136" y="2447544"/>
            <a:ext cx="12551664" cy="21244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436607"/>
            <a:ext cx="13176885" cy="317500"/>
          </a:xfrm>
          <a:custGeom>
            <a:avLst/>
            <a:gdLst/>
            <a:ahLst/>
            <a:cxnLst/>
            <a:rect l="l" t="t" r="r" b="b"/>
            <a:pathLst>
              <a:path w="13176885" h="317500">
                <a:moveTo>
                  <a:pt x="13176504" y="0"/>
                </a:moveTo>
                <a:lnTo>
                  <a:pt x="0" y="0"/>
                </a:lnTo>
                <a:lnTo>
                  <a:pt x="0" y="316992"/>
                </a:lnTo>
                <a:lnTo>
                  <a:pt x="13176504" y="316992"/>
                </a:lnTo>
                <a:lnTo>
                  <a:pt x="13176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59682" y="5153609"/>
            <a:ext cx="6374765" cy="1368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800" b="0" spc="-785" dirty="0">
                <a:latin typeface="Arial" panose="020B0604020202020204"/>
                <a:cs typeface="Arial" panose="020B0604020202020204"/>
              </a:rPr>
              <a:t>OF</a:t>
            </a:r>
            <a:r>
              <a:rPr sz="8800" b="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8800" b="0" spc="-530" dirty="0">
                <a:latin typeface="Arial" panose="020B0604020202020204"/>
                <a:cs typeface="Arial" panose="020B0604020202020204"/>
              </a:rPr>
              <a:t>CSMA/CD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176885" cy="9753600"/>
          </a:xfrm>
          <a:custGeom>
            <a:avLst/>
            <a:gdLst/>
            <a:ahLst/>
            <a:cxnLst/>
            <a:rect l="l" t="t" r="r" b="b"/>
            <a:pathLst>
              <a:path w="13176885" h="9753600">
                <a:moveTo>
                  <a:pt x="13176504" y="0"/>
                </a:moveTo>
                <a:lnTo>
                  <a:pt x="0" y="0"/>
                </a:lnTo>
                <a:lnTo>
                  <a:pt x="0" y="9753600"/>
                </a:lnTo>
                <a:lnTo>
                  <a:pt x="13176504" y="9753600"/>
                </a:lnTo>
                <a:lnTo>
                  <a:pt x="13176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07263" y="185928"/>
            <a:ext cx="12799060" cy="9382125"/>
            <a:chOff x="207263" y="185928"/>
            <a:chExt cx="12799060" cy="9382125"/>
          </a:xfrm>
        </p:grpSpPr>
        <p:sp>
          <p:nvSpPr>
            <p:cNvPr id="4" name="object 4"/>
            <p:cNvSpPr/>
            <p:nvPr/>
          </p:nvSpPr>
          <p:spPr>
            <a:xfrm>
              <a:off x="216407" y="195072"/>
              <a:ext cx="12780645" cy="9363710"/>
            </a:xfrm>
            <a:custGeom>
              <a:avLst/>
              <a:gdLst/>
              <a:ahLst/>
              <a:cxnLst/>
              <a:rect l="l" t="t" r="r" b="b"/>
              <a:pathLst>
                <a:path w="12780645" h="9363710">
                  <a:moveTo>
                    <a:pt x="0" y="9363456"/>
                  </a:moveTo>
                  <a:lnTo>
                    <a:pt x="12780264" y="9363456"/>
                  </a:lnTo>
                  <a:lnTo>
                    <a:pt x="12780264" y="0"/>
                  </a:lnTo>
                  <a:lnTo>
                    <a:pt x="0" y="0"/>
                  </a:lnTo>
                  <a:lnTo>
                    <a:pt x="0" y="9363456"/>
                  </a:lnTo>
                  <a:close/>
                </a:path>
              </a:pathLst>
            </a:custGeom>
            <a:ln w="18288">
              <a:solidFill>
                <a:srgbClr val="CFC5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5175" y="228600"/>
              <a:ext cx="12649200" cy="92964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176885" cy="9753600"/>
            <a:chOff x="0" y="0"/>
            <a:chExt cx="13176885" cy="9753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176504" cy="97536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6408" y="195071"/>
              <a:ext cx="12780645" cy="9363710"/>
            </a:xfrm>
            <a:custGeom>
              <a:avLst/>
              <a:gdLst/>
              <a:ahLst/>
              <a:cxnLst/>
              <a:rect l="l" t="t" r="r" b="b"/>
              <a:pathLst>
                <a:path w="12780645" h="9363710">
                  <a:moveTo>
                    <a:pt x="0" y="9363456"/>
                  </a:moveTo>
                  <a:lnTo>
                    <a:pt x="12780264" y="9363456"/>
                  </a:lnTo>
                  <a:lnTo>
                    <a:pt x="12780264" y="0"/>
                  </a:lnTo>
                  <a:lnTo>
                    <a:pt x="0" y="0"/>
                  </a:lnTo>
                  <a:lnTo>
                    <a:pt x="0" y="9363456"/>
                  </a:lnTo>
                  <a:close/>
                </a:path>
              </a:pathLst>
            </a:custGeom>
            <a:ln w="18288">
              <a:solidFill>
                <a:srgbClr val="CFC5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256031" y="481583"/>
            <a:ext cx="12740640" cy="2566670"/>
          </a:xfrm>
          <a:custGeom>
            <a:avLst/>
            <a:gdLst/>
            <a:ahLst/>
            <a:cxnLst/>
            <a:rect l="l" t="t" r="r" b="b"/>
            <a:pathLst>
              <a:path w="12740640" h="2566670">
                <a:moveTo>
                  <a:pt x="12740640" y="0"/>
                </a:moveTo>
                <a:lnTo>
                  <a:pt x="0" y="0"/>
                </a:lnTo>
                <a:lnTo>
                  <a:pt x="0" y="2566416"/>
                </a:lnTo>
                <a:lnTo>
                  <a:pt x="12740640" y="2566416"/>
                </a:lnTo>
                <a:lnTo>
                  <a:pt x="12740640" y="0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581655" y="725385"/>
            <a:ext cx="8084820" cy="723900"/>
            <a:chOff x="2581655" y="725385"/>
            <a:chExt cx="8084820" cy="723900"/>
          </a:xfrm>
        </p:grpSpPr>
        <p:sp>
          <p:nvSpPr>
            <p:cNvPr id="7" name="object 7"/>
            <p:cNvSpPr/>
            <p:nvPr/>
          </p:nvSpPr>
          <p:spPr>
            <a:xfrm>
              <a:off x="2581655" y="1280210"/>
              <a:ext cx="8084566" cy="1567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30423" y="725385"/>
              <a:ext cx="7999222" cy="7236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81223" y="778256"/>
              <a:ext cx="7901559" cy="6247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21208" y="1511858"/>
            <a:ext cx="12205970" cy="708660"/>
            <a:chOff x="521208" y="1511858"/>
            <a:chExt cx="12205970" cy="708660"/>
          </a:xfrm>
        </p:grpSpPr>
        <p:sp>
          <p:nvSpPr>
            <p:cNvPr id="11" name="object 11"/>
            <p:cNvSpPr/>
            <p:nvPr/>
          </p:nvSpPr>
          <p:spPr>
            <a:xfrm>
              <a:off x="521208" y="2057450"/>
              <a:ext cx="12205462" cy="1567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9496" y="1511858"/>
              <a:ext cx="12150598" cy="7084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91451" y="1563369"/>
              <a:ext cx="12052414" cy="61087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4498847" y="2279840"/>
            <a:ext cx="4247515" cy="711835"/>
            <a:chOff x="4498847" y="2279840"/>
            <a:chExt cx="4247515" cy="711835"/>
          </a:xfrm>
        </p:grpSpPr>
        <p:sp>
          <p:nvSpPr>
            <p:cNvPr id="15" name="object 15"/>
            <p:cNvSpPr/>
            <p:nvPr/>
          </p:nvSpPr>
          <p:spPr>
            <a:xfrm>
              <a:off x="4544567" y="2279840"/>
              <a:ext cx="4174109" cy="5956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94986" y="2332735"/>
              <a:ext cx="4076700" cy="49657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98847" y="2834690"/>
              <a:ext cx="4247134" cy="15679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560569" y="2894583"/>
              <a:ext cx="4130040" cy="40005"/>
            </a:xfrm>
            <a:custGeom>
              <a:avLst/>
              <a:gdLst/>
              <a:ahLst/>
              <a:cxnLst/>
              <a:rect l="l" t="t" r="r" b="b"/>
              <a:pathLst>
                <a:path w="4130040" h="40005">
                  <a:moveTo>
                    <a:pt x="4130039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4130039" y="39624"/>
                  </a:lnTo>
                  <a:lnTo>
                    <a:pt x="4130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60569" y="2894583"/>
              <a:ext cx="4130040" cy="40005"/>
            </a:xfrm>
            <a:custGeom>
              <a:avLst/>
              <a:gdLst/>
              <a:ahLst/>
              <a:cxnLst/>
              <a:rect l="l" t="t" r="r" b="b"/>
              <a:pathLst>
                <a:path w="4130040" h="40005">
                  <a:moveTo>
                    <a:pt x="0" y="0"/>
                  </a:moveTo>
                  <a:lnTo>
                    <a:pt x="2065020" y="0"/>
                  </a:lnTo>
                  <a:lnTo>
                    <a:pt x="4130039" y="0"/>
                  </a:lnTo>
                  <a:lnTo>
                    <a:pt x="4130039" y="39624"/>
                  </a:lnTo>
                  <a:lnTo>
                    <a:pt x="2065020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97586" y="2975928"/>
            <a:ext cx="11932285" cy="3757929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518160" indent="-506095">
              <a:lnSpc>
                <a:spcPct val="100000"/>
              </a:lnSpc>
              <a:spcBef>
                <a:spcPts val="965"/>
              </a:spcBef>
              <a:buClr>
                <a:srgbClr val="ACC2C8"/>
              </a:buClr>
              <a:buFont typeface="Wingdings" panose="05000000000000000000"/>
              <a:buChar char=""/>
              <a:tabLst>
                <a:tab pos="518795" algn="l"/>
                <a:tab pos="3744595" algn="l"/>
              </a:tabLst>
            </a:pPr>
            <a:r>
              <a:rPr sz="3600" b="1" i="1" u="heavy" spc="5" dirty="0">
                <a:solidFill>
                  <a:srgbClr val="DFE6D0"/>
                </a:solidFill>
                <a:uFill>
                  <a:solidFill>
                    <a:srgbClr val="DFE6D0"/>
                  </a:solidFill>
                </a:uFill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3600" b="1" i="1" u="heavy" spc="-45" dirty="0">
                <a:solidFill>
                  <a:srgbClr val="DFE6D0"/>
                </a:solidFill>
                <a:uFill>
                  <a:solidFill>
                    <a:srgbClr val="DFE6D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i="1" u="heavy" dirty="0">
                <a:solidFill>
                  <a:srgbClr val="DFE6D0"/>
                </a:solidFill>
                <a:uFill>
                  <a:solidFill>
                    <a:srgbClr val="DFE6D0"/>
                  </a:solidFill>
                </a:u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600" b="1" i="1" u="heavy" spc="15" dirty="0">
                <a:solidFill>
                  <a:srgbClr val="DFE6D0"/>
                </a:solidFill>
                <a:uFill>
                  <a:solidFill>
                    <a:srgbClr val="DFE6D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i="1" u="heavy" dirty="0">
                <a:solidFill>
                  <a:srgbClr val="DFE6D0"/>
                </a:solidFill>
                <a:uFill>
                  <a:solidFill>
                    <a:srgbClr val="DFE6D0"/>
                  </a:solidFill>
                </a:uFill>
                <a:latin typeface="Times New Roman" panose="02020603050405020304"/>
                <a:cs typeface="Times New Roman" panose="02020603050405020304"/>
              </a:rPr>
              <a:t>Energy	</a:t>
            </a:r>
            <a:r>
              <a:rPr sz="3600" b="1" i="1" u="heavy" spc="5" dirty="0">
                <a:solidFill>
                  <a:srgbClr val="DFE6D0"/>
                </a:solidFill>
                <a:uFill>
                  <a:solidFill>
                    <a:srgbClr val="DFE6D0"/>
                  </a:solidFill>
                </a:u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600" b="1" i="1" u="heavy" dirty="0">
                <a:solidFill>
                  <a:srgbClr val="DFE6D0"/>
                </a:solidFill>
                <a:uFill>
                  <a:solidFill>
                    <a:srgbClr val="DFE6D0"/>
                  </a:solidFill>
                </a:u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600" b="1" i="1" u="heavy" spc="-5" dirty="0">
                <a:solidFill>
                  <a:srgbClr val="DFE6D0"/>
                </a:solidFill>
                <a:uFill>
                  <a:solidFill>
                    <a:srgbClr val="DFE6D0"/>
                  </a:solidFill>
                </a:uFill>
                <a:latin typeface="Times New Roman" panose="02020603050405020304"/>
                <a:cs typeface="Times New Roman" panose="02020603050405020304"/>
              </a:rPr>
              <a:t>Channel </a:t>
            </a:r>
            <a:r>
              <a:rPr sz="3600" b="1" i="1" u="heavy" dirty="0">
                <a:solidFill>
                  <a:srgbClr val="DFE6D0"/>
                </a:solidFill>
                <a:uFill>
                  <a:solidFill>
                    <a:srgbClr val="DFE6D0"/>
                  </a:solidFill>
                </a:uFill>
                <a:latin typeface="Times New Roman" panose="02020603050405020304"/>
                <a:cs typeface="Times New Roman" panose="02020603050405020304"/>
              </a:rPr>
              <a:t>can have three values</a:t>
            </a:r>
            <a:r>
              <a:rPr sz="3600" b="1" i="1" u="heavy" spc="-50" dirty="0">
                <a:solidFill>
                  <a:srgbClr val="DFE6D0"/>
                </a:solidFill>
                <a:uFill>
                  <a:solidFill>
                    <a:srgbClr val="DFE6D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i="1" u="heavy" dirty="0">
                <a:solidFill>
                  <a:srgbClr val="DFE6D0"/>
                </a:solidFill>
                <a:uFill>
                  <a:solidFill>
                    <a:srgbClr val="DFE6D0"/>
                  </a:solidFill>
                </a:uFill>
                <a:latin typeface="Times New Roman" panose="02020603050405020304"/>
                <a:cs typeface="Times New Roman" panose="02020603050405020304"/>
              </a:rPr>
              <a:t>: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02590" indent="-390525">
              <a:lnSpc>
                <a:spcPct val="100000"/>
              </a:lnSpc>
              <a:spcBef>
                <a:spcPts val="870"/>
              </a:spcBef>
              <a:buClr>
                <a:srgbClr val="ACC2C8"/>
              </a:buClr>
              <a:buFont typeface="Arial" panose="020B0604020202020204"/>
              <a:buChar char="•"/>
              <a:tabLst>
                <a:tab pos="402590" algn="l"/>
                <a:tab pos="403225" algn="l"/>
              </a:tabLst>
            </a:pPr>
            <a:r>
              <a:rPr sz="3600" b="1" u="heavy" spc="-15" dirty="0">
                <a:solidFill>
                  <a:srgbClr val="B7D2DF"/>
                </a:solidFill>
                <a:uFill>
                  <a:solidFill>
                    <a:srgbClr val="B7D2DF"/>
                  </a:solidFill>
                </a:uFill>
                <a:latin typeface="Times New Roman" panose="02020603050405020304"/>
                <a:cs typeface="Times New Roman" panose="02020603050405020304"/>
              </a:rPr>
              <a:t>ZERO</a:t>
            </a:r>
            <a:r>
              <a:rPr sz="3600" b="1" spc="-15" dirty="0">
                <a:solidFill>
                  <a:srgbClr val="B7D2D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Channel </a:t>
            </a:r>
            <a:r>
              <a:rPr sz="3600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600" spc="3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Idle.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02590" marR="5080" indent="-390525">
              <a:lnSpc>
                <a:spcPct val="100000"/>
              </a:lnSpc>
              <a:spcBef>
                <a:spcPts val="860"/>
              </a:spcBef>
              <a:buClr>
                <a:srgbClr val="ACC2C8"/>
              </a:buClr>
              <a:buFont typeface="Arial" panose="020B0604020202020204"/>
              <a:buChar char="•"/>
              <a:tabLst>
                <a:tab pos="402590" algn="l"/>
                <a:tab pos="403225" algn="l"/>
                <a:tab pos="9354185" algn="l"/>
              </a:tabLst>
            </a:pPr>
            <a:r>
              <a:rPr sz="3600" b="1" u="heavy" spc="-5" dirty="0">
                <a:solidFill>
                  <a:srgbClr val="B7D2DF"/>
                </a:solidFill>
                <a:uFill>
                  <a:solidFill>
                    <a:srgbClr val="B7D2DF"/>
                  </a:solidFill>
                </a:uFill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3600" b="1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A station has</a:t>
            </a:r>
            <a:r>
              <a:rPr sz="3600" spc="-37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successfully</a:t>
            </a:r>
            <a:r>
              <a:rPr sz="3600" spc="-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captured	the channel</a:t>
            </a:r>
            <a:r>
              <a:rPr sz="3600" spc="-1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&amp;  </a:t>
            </a:r>
            <a:r>
              <a:rPr sz="3600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sending </a:t>
            </a:r>
            <a:r>
              <a:rPr sz="3600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frame.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02590" marR="327025" indent="-390525">
              <a:lnSpc>
                <a:spcPct val="100000"/>
              </a:lnSpc>
              <a:spcBef>
                <a:spcPts val="870"/>
              </a:spcBef>
              <a:buClr>
                <a:srgbClr val="ACC2C8"/>
              </a:buClr>
              <a:buFont typeface="Arial" panose="020B0604020202020204"/>
              <a:buChar char="•"/>
              <a:tabLst>
                <a:tab pos="402590" algn="l"/>
                <a:tab pos="403225" algn="l"/>
                <a:tab pos="7188200" algn="l"/>
                <a:tab pos="7773670" algn="l"/>
              </a:tabLst>
            </a:pPr>
            <a:r>
              <a:rPr sz="3600" b="1" u="heavy" spc="-5" dirty="0">
                <a:solidFill>
                  <a:srgbClr val="B7D2DF"/>
                </a:solidFill>
                <a:uFill>
                  <a:solidFill>
                    <a:srgbClr val="B7D2DF"/>
                  </a:solidFill>
                </a:uFill>
                <a:latin typeface="Times New Roman" panose="02020603050405020304"/>
                <a:cs typeface="Times New Roman" panose="02020603050405020304"/>
              </a:rPr>
              <a:t>ABNORMAL</a:t>
            </a:r>
            <a:r>
              <a:rPr sz="3600" b="1" spc="-5" dirty="0">
                <a:solidFill>
                  <a:srgbClr val="B7D2D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There </a:t>
            </a:r>
            <a:r>
              <a:rPr sz="3600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600" spc="-22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600" spc="2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collision	&amp;	the level of </a:t>
            </a:r>
            <a:r>
              <a:rPr sz="3600" spc="-1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energy</a:t>
            </a:r>
            <a:r>
              <a:rPr sz="3600" spc="-1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is 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twice the </a:t>
            </a:r>
            <a:r>
              <a:rPr sz="3600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3600" spc="-1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level.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0895" y="530351"/>
            <a:ext cx="381000" cy="341630"/>
            <a:chOff x="310895" y="530351"/>
            <a:chExt cx="381000" cy="341630"/>
          </a:xfrm>
        </p:grpSpPr>
        <p:sp>
          <p:nvSpPr>
            <p:cNvPr id="22" name="object 22"/>
            <p:cNvSpPr/>
            <p:nvPr/>
          </p:nvSpPr>
          <p:spPr>
            <a:xfrm>
              <a:off x="315468" y="535939"/>
              <a:ext cx="253365" cy="246379"/>
            </a:xfrm>
            <a:custGeom>
              <a:avLst/>
              <a:gdLst/>
              <a:ahLst/>
              <a:cxnLst/>
              <a:rect l="l" t="t" r="r" b="b"/>
              <a:pathLst>
                <a:path w="253365" h="246379">
                  <a:moveTo>
                    <a:pt x="252984" y="0"/>
                  </a:moveTo>
                  <a:lnTo>
                    <a:pt x="0" y="0"/>
                  </a:lnTo>
                  <a:lnTo>
                    <a:pt x="0" y="85090"/>
                  </a:lnTo>
                  <a:lnTo>
                    <a:pt x="0" y="245110"/>
                  </a:lnTo>
                  <a:lnTo>
                    <a:pt x="508" y="245110"/>
                  </a:lnTo>
                  <a:lnTo>
                    <a:pt x="508" y="246380"/>
                  </a:lnTo>
                  <a:lnTo>
                    <a:pt x="121920" y="246380"/>
                  </a:lnTo>
                  <a:lnTo>
                    <a:pt x="121920" y="245110"/>
                  </a:lnTo>
                  <a:lnTo>
                    <a:pt x="252984" y="245110"/>
                  </a:lnTo>
                  <a:lnTo>
                    <a:pt x="252984" y="8509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15467" y="534923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5">
                  <a:moveTo>
                    <a:pt x="0" y="1397"/>
                  </a:moveTo>
                  <a:lnTo>
                    <a:pt x="0" y="634"/>
                  </a:lnTo>
                  <a:lnTo>
                    <a:pt x="635" y="0"/>
                  </a:lnTo>
                  <a:lnTo>
                    <a:pt x="1435" y="0"/>
                  </a:lnTo>
                  <a:lnTo>
                    <a:pt x="251548" y="0"/>
                  </a:lnTo>
                  <a:lnTo>
                    <a:pt x="252349" y="0"/>
                  </a:lnTo>
                  <a:lnTo>
                    <a:pt x="252983" y="634"/>
                  </a:lnTo>
                  <a:lnTo>
                    <a:pt x="252983" y="1397"/>
                  </a:lnTo>
                  <a:lnTo>
                    <a:pt x="252983" y="245491"/>
                  </a:lnTo>
                  <a:lnTo>
                    <a:pt x="252983" y="246252"/>
                  </a:lnTo>
                  <a:lnTo>
                    <a:pt x="252349" y="246887"/>
                  </a:lnTo>
                  <a:lnTo>
                    <a:pt x="251548" y="246887"/>
                  </a:lnTo>
                  <a:lnTo>
                    <a:pt x="1435" y="246887"/>
                  </a:lnTo>
                  <a:lnTo>
                    <a:pt x="635" y="246887"/>
                  </a:lnTo>
                  <a:lnTo>
                    <a:pt x="0" y="246252"/>
                  </a:lnTo>
                  <a:lnTo>
                    <a:pt x="0" y="245491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37388" y="621029"/>
              <a:ext cx="250190" cy="246379"/>
            </a:xfrm>
            <a:custGeom>
              <a:avLst/>
              <a:gdLst/>
              <a:ahLst/>
              <a:cxnLst/>
              <a:rect l="l" t="t" r="r" b="b"/>
              <a:pathLst>
                <a:path w="250190" h="246380">
                  <a:moveTo>
                    <a:pt x="249936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254" y="245110"/>
                  </a:lnTo>
                  <a:lnTo>
                    <a:pt x="254" y="246380"/>
                  </a:lnTo>
                  <a:lnTo>
                    <a:pt x="249682" y="246380"/>
                  </a:lnTo>
                  <a:lnTo>
                    <a:pt x="249682" y="245110"/>
                  </a:lnTo>
                  <a:lnTo>
                    <a:pt x="249936" y="245110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2042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7387" y="620267"/>
              <a:ext cx="250190" cy="247015"/>
            </a:xfrm>
            <a:custGeom>
              <a:avLst/>
              <a:gdLst/>
              <a:ahLst/>
              <a:cxnLst/>
              <a:rect l="l" t="t" r="r" b="b"/>
              <a:pathLst>
                <a:path w="250190" h="247015">
                  <a:moveTo>
                    <a:pt x="0" y="1397"/>
                  </a:moveTo>
                  <a:lnTo>
                    <a:pt x="0" y="634"/>
                  </a:lnTo>
                  <a:lnTo>
                    <a:pt x="635" y="0"/>
                  </a:lnTo>
                  <a:lnTo>
                    <a:pt x="1435" y="0"/>
                  </a:lnTo>
                  <a:lnTo>
                    <a:pt x="248500" y="0"/>
                  </a:lnTo>
                  <a:lnTo>
                    <a:pt x="249301" y="0"/>
                  </a:lnTo>
                  <a:lnTo>
                    <a:pt x="249936" y="634"/>
                  </a:lnTo>
                  <a:lnTo>
                    <a:pt x="249936" y="1397"/>
                  </a:lnTo>
                  <a:lnTo>
                    <a:pt x="249936" y="245490"/>
                  </a:lnTo>
                  <a:lnTo>
                    <a:pt x="249936" y="246252"/>
                  </a:lnTo>
                  <a:lnTo>
                    <a:pt x="249301" y="246887"/>
                  </a:lnTo>
                  <a:lnTo>
                    <a:pt x="248500" y="246887"/>
                  </a:lnTo>
                  <a:lnTo>
                    <a:pt x="1435" y="246887"/>
                  </a:lnTo>
                  <a:lnTo>
                    <a:pt x="635" y="246887"/>
                  </a:lnTo>
                  <a:lnTo>
                    <a:pt x="0" y="246252"/>
                  </a:lnTo>
                  <a:lnTo>
                    <a:pt x="0" y="245490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310895" y="2740151"/>
            <a:ext cx="381000" cy="317500"/>
            <a:chOff x="310895" y="2740151"/>
            <a:chExt cx="381000" cy="317500"/>
          </a:xfrm>
        </p:grpSpPr>
        <p:sp>
          <p:nvSpPr>
            <p:cNvPr id="27" name="object 27"/>
            <p:cNvSpPr/>
            <p:nvPr/>
          </p:nvSpPr>
          <p:spPr>
            <a:xfrm>
              <a:off x="315468" y="2745739"/>
              <a:ext cx="253365" cy="246379"/>
            </a:xfrm>
            <a:custGeom>
              <a:avLst/>
              <a:gdLst/>
              <a:ahLst/>
              <a:cxnLst/>
              <a:rect l="l" t="t" r="r" b="b"/>
              <a:pathLst>
                <a:path w="253365" h="246380">
                  <a:moveTo>
                    <a:pt x="252984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0" y="245110"/>
                  </a:lnTo>
                  <a:lnTo>
                    <a:pt x="508" y="245110"/>
                  </a:lnTo>
                  <a:lnTo>
                    <a:pt x="508" y="246380"/>
                  </a:lnTo>
                  <a:lnTo>
                    <a:pt x="121920" y="246380"/>
                  </a:lnTo>
                  <a:lnTo>
                    <a:pt x="121920" y="245110"/>
                  </a:lnTo>
                  <a:lnTo>
                    <a:pt x="252984" y="245110"/>
                  </a:lnTo>
                  <a:lnTo>
                    <a:pt x="252984" y="6096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15467" y="2744723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4">
                  <a:moveTo>
                    <a:pt x="0" y="1397"/>
                  </a:moveTo>
                  <a:lnTo>
                    <a:pt x="0" y="634"/>
                  </a:lnTo>
                  <a:lnTo>
                    <a:pt x="635" y="0"/>
                  </a:lnTo>
                  <a:lnTo>
                    <a:pt x="1435" y="0"/>
                  </a:lnTo>
                  <a:lnTo>
                    <a:pt x="251548" y="0"/>
                  </a:lnTo>
                  <a:lnTo>
                    <a:pt x="252349" y="0"/>
                  </a:lnTo>
                  <a:lnTo>
                    <a:pt x="252983" y="634"/>
                  </a:lnTo>
                  <a:lnTo>
                    <a:pt x="252983" y="1397"/>
                  </a:lnTo>
                  <a:lnTo>
                    <a:pt x="252983" y="245491"/>
                  </a:lnTo>
                  <a:lnTo>
                    <a:pt x="252983" y="246252"/>
                  </a:lnTo>
                  <a:lnTo>
                    <a:pt x="252349" y="246887"/>
                  </a:lnTo>
                  <a:lnTo>
                    <a:pt x="251548" y="246887"/>
                  </a:lnTo>
                  <a:lnTo>
                    <a:pt x="1435" y="246887"/>
                  </a:lnTo>
                  <a:lnTo>
                    <a:pt x="635" y="246887"/>
                  </a:lnTo>
                  <a:lnTo>
                    <a:pt x="0" y="246252"/>
                  </a:lnTo>
                  <a:lnTo>
                    <a:pt x="0" y="245491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37388" y="2806699"/>
              <a:ext cx="250190" cy="246379"/>
            </a:xfrm>
            <a:custGeom>
              <a:avLst/>
              <a:gdLst/>
              <a:ahLst/>
              <a:cxnLst/>
              <a:rect l="l" t="t" r="r" b="b"/>
              <a:pathLst>
                <a:path w="250190" h="246380">
                  <a:moveTo>
                    <a:pt x="249936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495" y="245110"/>
                  </a:lnTo>
                  <a:lnTo>
                    <a:pt x="495" y="246380"/>
                  </a:lnTo>
                  <a:lnTo>
                    <a:pt x="249428" y="246380"/>
                  </a:lnTo>
                  <a:lnTo>
                    <a:pt x="249428" y="245110"/>
                  </a:lnTo>
                  <a:lnTo>
                    <a:pt x="249936" y="245110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2042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37387" y="2805683"/>
              <a:ext cx="250190" cy="247015"/>
            </a:xfrm>
            <a:custGeom>
              <a:avLst/>
              <a:gdLst/>
              <a:ahLst/>
              <a:cxnLst/>
              <a:rect l="l" t="t" r="r" b="b"/>
              <a:pathLst>
                <a:path w="250190" h="247014">
                  <a:moveTo>
                    <a:pt x="0" y="1397"/>
                  </a:moveTo>
                  <a:lnTo>
                    <a:pt x="0" y="635"/>
                  </a:lnTo>
                  <a:lnTo>
                    <a:pt x="635" y="0"/>
                  </a:lnTo>
                  <a:lnTo>
                    <a:pt x="1435" y="0"/>
                  </a:lnTo>
                  <a:lnTo>
                    <a:pt x="248500" y="0"/>
                  </a:lnTo>
                  <a:lnTo>
                    <a:pt x="249301" y="0"/>
                  </a:lnTo>
                  <a:lnTo>
                    <a:pt x="249936" y="635"/>
                  </a:lnTo>
                  <a:lnTo>
                    <a:pt x="249936" y="1397"/>
                  </a:lnTo>
                  <a:lnTo>
                    <a:pt x="249936" y="245491"/>
                  </a:lnTo>
                  <a:lnTo>
                    <a:pt x="249936" y="246252"/>
                  </a:lnTo>
                  <a:lnTo>
                    <a:pt x="249301" y="246888"/>
                  </a:lnTo>
                  <a:lnTo>
                    <a:pt x="248500" y="246888"/>
                  </a:lnTo>
                  <a:lnTo>
                    <a:pt x="1435" y="246888"/>
                  </a:lnTo>
                  <a:lnTo>
                    <a:pt x="635" y="246888"/>
                  </a:lnTo>
                  <a:lnTo>
                    <a:pt x="0" y="246252"/>
                  </a:lnTo>
                  <a:lnTo>
                    <a:pt x="0" y="245491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2649200" y="530351"/>
            <a:ext cx="295910" cy="381000"/>
            <a:chOff x="12649200" y="530351"/>
            <a:chExt cx="295910" cy="381000"/>
          </a:xfrm>
        </p:grpSpPr>
        <p:sp>
          <p:nvSpPr>
            <p:cNvPr id="32" name="object 32"/>
            <p:cNvSpPr/>
            <p:nvPr/>
          </p:nvSpPr>
          <p:spPr>
            <a:xfrm>
              <a:off x="12690348" y="535939"/>
              <a:ext cx="250190" cy="246379"/>
            </a:xfrm>
            <a:custGeom>
              <a:avLst/>
              <a:gdLst/>
              <a:ahLst/>
              <a:cxnLst/>
              <a:rect l="l" t="t" r="r" b="b"/>
              <a:pathLst>
                <a:path w="250190" h="246379">
                  <a:moveTo>
                    <a:pt x="249936" y="0"/>
                  </a:moveTo>
                  <a:lnTo>
                    <a:pt x="0" y="0"/>
                  </a:lnTo>
                  <a:lnTo>
                    <a:pt x="0" y="123952"/>
                  </a:lnTo>
                  <a:lnTo>
                    <a:pt x="0" y="245110"/>
                  </a:lnTo>
                  <a:lnTo>
                    <a:pt x="216408" y="245110"/>
                  </a:lnTo>
                  <a:lnTo>
                    <a:pt x="216408" y="246380"/>
                  </a:lnTo>
                  <a:lnTo>
                    <a:pt x="249428" y="246380"/>
                  </a:lnTo>
                  <a:lnTo>
                    <a:pt x="249428" y="245110"/>
                  </a:lnTo>
                  <a:lnTo>
                    <a:pt x="249936" y="245110"/>
                  </a:lnTo>
                  <a:lnTo>
                    <a:pt x="249936" y="123952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690348" y="534923"/>
              <a:ext cx="250190" cy="247015"/>
            </a:xfrm>
            <a:custGeom>
              <a:avLst/>
              <a:gdLst/>
              <a:ahLst/>
              <a:cxnLst/>
              <a:rect l="l" t="t" r="r" b="b"/>
              <a:pathLst>
                <a:path w="250190" h="247015">
                  <a:moveTo>
                    <a:pt x="0" y="1397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397" y="0"/>
                  </a:lnTo>
                  <a:lnTo>
                    <a:pt x="248538" y="0"/>
                  </a:lnTo>
                  <a:lnTo>
                    <a:pt x="249300" y="0"/>
                  </a:lnTo>
                  <a:lnTo>
                    <a:pt x="249935" y="634"/>
                  </a:lnTo>
                  <a:lnTo>
                    <a:pt x="249935" y="1397"/>
                  </a:lnTo>
                  <a:lnTo>
                    <a:pt x="249935" y="245491"/>
                  </a:lnTo>
                  <a:lnTo>
                    <a:pt x="249935" y="246252"/>
                  </a:lnTo>
                  <a:lnTo>
                    <a:pt x="249300" y="246887"/>
                  </a:lnTo>
                  <a:lnTo>
                    <a:pt x="248538" y="246887"/>
                  </a:lnTo>
                  <a:lnTo>
                    <a:pt x="1397" y="246887"/>
                  </a:lnTo>
                  <a:lnTo>
                    <a:pt x="634" y="246887"/>
                  </a:lnTo>
                  <a:lnTo>
                    <a:pt x="0" y="246252"/>
                  </a:lnTo>
                  <a:lnTo>
                    <a:pt x="0" y="245491"/>
                  </a:lnTo>
                  <a:lnTo>
                    <a:pt x="0" y="1397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653772" y="659891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5">
                  <a:moveTo>
                    <a:pt x="252349" y="0"/>
                  </a:moveTo>
                  <a:lnTo>
                    <a:pt x="634" y="0"/>
                  </a:lnTo>
                  <a:lnTo>
                    <a:pt x="0" y="634"/>
                  </a:lnTo>
                  <a:lnTo>
                    <a:pt x="0" y="246252"/>
                  </a:lnTo>
                  <a:lnTo>
                    <a:pt x="634" y="246887"/>
                  </a:lnTo>
                  <a:lnTo>
                    <a:pt x="252349" y="246887"/>
                  </a:lnTo>
                  <a:lnTo>
                    <a:pt x="252983" y="246252"/>
                  </a:lnTo>
                  <a:lnTo>
                    <a:pt x="252983" y="634"/>
                  </a:lnTo>
                  <a:close/>
                </a:path>
              </a:pathLst>
            </a:custGeom>
            <a:solidFill>
              <a:srgbClr val="2042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653772" y="659891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5">
                  <a:moveTo>
                    <a:pt x="0" y="1397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397" y="0"/>
                  </a:lnTo>
                  <a:lnTo>
                    <a:pt x="251586" y="0"/>
                  </a:lnTo>
                  <a:lnTo>
                    <a:pt x="252349" y="0"/>
                  </a:lnTo>
                  <a:lnTo>
                    <a:pt x="252983" y="634"/>
                  </a:lnTo>
                  <a:lnTo>
                    <a:pt x="252983" y="1397"/>
                  </a:lnTo>
                  <a:lnTo>
                    <a:pt x="252983" y="245490"/>
                  </a:lnTo>
                  <a:lnTo>
                    <a:pt x="252983" y="246252"/>
                  </a:lnTo>
                  <a:lnTo>
                    <a:pt x="252349" y="246887"/>
                  </a:lnTo>
                  <a:lnTo>
                    <a:pt x="251586" y="246887"/>
                  </a:lnTo>
                  <a:lnTo>
                    <a:pt x="1397" y="246887"/>
                  </a:lnTo>
                  <a:lnTo>
                    <a:pt x="634" y="246887"/>
                  </a:lnTo>
                  <a:lnTo>
                    <a:pt x="0" y="246252"/>
                  </a:lnTo>
                  <a:lnTo>
                    <a:pt x="0" y="245490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12576047" y="2740151"/>
            <a:ext cx="335280" cy="317500"/>
            <a:chOff x="12576047" y="2740151"/>
            <a:chExt cx="335280" cy="317500"/>
          </a:xfrm>
        </p:grpSpPr>
        <p:sp>
          <p:nvSpPr>
            <p:cNvPr id="37" name="object 37"/>
            <p:cNvSpPr/>
            <p:nvPr/>
          </p:nvSpPr>
          <p:spPr>
            <a:xfrm>
              <a:off x="12653772" y="2745739"/>
              <a:ext cx="253365" cy="246379"/>
            </a:xfrm>
            <a:custGeom>
              <a:avLst/>
              <a:gdLst/>
              <a:ahLst/>
              <a:cxnLst/>
              <a:rect l="l" t="t" r="r" b="b"/>
              <a:pathLst>
                <a:path w="253365" h="246380">
                  <a:moveTo>
                    <a:pt x="252984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0" y="245110"/>
                  </a:lnTo>
                  <a:lnTo>
                    <a:pt x="176784" y="245110"/>
                  </a:lnTo>
                  <a:lnTo>
                    <a:pt x="176784" y="246380"/>
                  </a:lnTo>
                  <a:lnTo>
                    <a:pt x="252476" y="246380"/>
                  </a:lnTo>
                  <a:lnTo>
                    <a:pt x="252476" y="245110"/>
                  </a:lnTo>
                  <a:lnTo>
                    <a:pt x="252984" y="245110"/>
                  </a:lnTo>
                  <a:lnTo>
                    <a:pt x="252984" y="6096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653771" y="2744723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4">
                  <a:moveTo>
                    <a:pt x="0" y="1397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397" y="0"/>
                  </a:lnTo>
                  <a:lnTo>
                    <a:pt x="251586" y="0"/>
                  </a:lnTo>
                  <a:lnTo>
                    <a:pt x="252349" y="0"/>
                  </a:lnTo>
                  <a:lnTo>
                    <a:pt x="252983" y="634"/>
                  </a:lnTo>
                  <a:lnTo>
                    <a:pt x="252983" y="1397"/>
                  </a:lnTo>
                  <a:lnTo>
                    <a:pt x="252983" y="245491"/>
                  </a:lnTo>
                  <a:lnTo>
                    <a:pt x="252983" y="246252"/>
                  </a:lnTo>
                  <a:lnTo>
                    <a:pt x="252349" y="246887"/>
                  </a:lnTo>
                  <a:lnTo>
                    <a:pt x="251586" y="246887"/>
                  </a:lnTo>
                  <a:lnTo>
                    <a:pt x="1397" y="246887"/>
                  </a:lnTo>
                  <a:lnTo>
                    <a:pt x="634" y="246887"/>
                  </a:lnTo>
                  <a:lnTo>
                    <a:pt x="0" y="246252"/>
                  </a:lnTo>
                  <a:lnTo>
                    <a:pt x="0" y="245491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580620" y="2806699"/>
              <a:ext cx="250190" cy="246379"/>
            </a:xfrm>
            <a:custGeom>
              <a:avLst/>
              <a:gdLst/>
              <a:ahLst/>
              <a:cxnLst/>
              <a:rect l="l" t="t" r="r" b="b"/>
              <a:pathLst>
                <a:path w="250190" h="246380">
                  <a:moveTo>
                    <a:pt x="249936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495" y="245110"/>
                  </a:lnTo>
                  <a:lnTo>
                    <a:pt x="495" y="246380"/>
                  </a:lnTo>
                  <a:lnTo>
                    <a:pt x="249428" y="246380"/>
                  </a:lnTo>
                  <a:lnTo>
                    <a:pt x="249428" y="245110"/>
                  </a:lnTo>
                  <a:lnTo>
                    <a:pt x="249936" y="245110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2042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580619" y="2805683"/>
              <a:ext cx="250190" cy="247015"/>
            </a:xfrm>
            <a:custGeom>
              <a:avLst/>
              <a:gdLst/>
              <a:ahLst/>
              <a:cxnLst/>
              <a:rect l="l" t="t" r="r" b="b"/>
              <a:pathLst>
                <a:path w="250190" h="247014">
                  <a:moveTo>
                    <a:pt x="0" y="1397"/>
                  </a:moveTo>
                  <a:lnTo>
                    <a:pt x="0" y="635"/>
                  </a:lnTo>
                  <a:lnTo>
                    <a:pt x="634" y="0"/>
                  </a:lnTo>
                  <a:lnTo>
                    <a:pt x="1397" y="0"/>
                  </a:lnTo>
                  <a:lnTo>
                    <a:pt x="248538" y="0"/>
                  </a:lnTo>
                  <a:lnTo>
                    <a:pt x="249300" y="0"/>
                  </a:lnTo>
                  <a:lnTo>
                    <a:pt x="249935" y="635"/>
                  </a:lnTo>
                  <a:lnTo>
                    <a:pt x="249935" y="1397"/>
                  </a:lnTo>
                  <a:lnTo>
                    <a:pt x="249935" y="245491"/>
                  </a:lnTo>
                  <a:lnTo>
                    <a:pt x="249935" y="246252"/>
                  </a:lnTo>
                  <a:lnTo>
                    <a:pt x="249300" y="246888"/>
                  </a:lnTo>
                  <a:lnTo>
                    <a:pt x="248538" y="246888"/>
                  </a:lnTo>
                  <a:lnTo>
                    <a:pt x="1397" y="246888"/>
                  </a:lnTo>
                  <a:lnTo>
                    <a:pt x="634" y="246888"/>
                  </a:lnTo>
                  <a:lnTo>
                    <a:pt x="0" y="246252"/>
                  </a:lnTo>
                  <a:lnTo>
                    <a:pt x="0" y="245491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548640" y="6781800"/>
            <a:ext cx="12028805" cy="2971800"/>
            <a:chOff x="548640" y="6781800"/>
            <a:chExt cx="12028805" cy="2971800"/>
          </a:xfrm>
        </p:grpSpPr>
        <p:sp>
          <p:nvSpPr>
            <p:cNvPr id="42" name="object 42"/>
            <p:cNvSpPr/>
            <p:nvPr/>
          </p:nvSpPr>
          <p:spPr>
            <a:xfrm>
              <a:off x="548640" y="9360407"/>
              <a:ext cx="12028678" cy="3931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66928" y="6781800"/>
              <a:ext cx="11996928" cy="2590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687323"/>
            <a:ext cx="11504930" cy="1065530"/>
          </a:xfrm>
          <a:custGeom>
            <a:avLst/>
            <a:gdLst/>
            <a:ahLst/>
            <a:cxnLst/>
            <a:rect l="l" t="t" r="r" b="b"/>
            <a:pathLst>
              <a:path w="11504930" h="1065530">
                <a:moveTo>
                  <a:pt x="0" y="1065276"/>
                </a:moveTo>
                <a:lnTo>
                  <a:pt x="11504676" y="1065276"/>
                </a:lnTo>
                <a:lnTo>
                  <a:pt x="11504676" y="0"/>
                </a:lnTo>
                <a:lnTo>
                  <a:pt x="0" y="0"/>
                </a:lnTo>
                <a:lnTo>
                  <a:pt x="0" y="1065276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35279" y="502919"/>
            <a:ext cx="12585700" cy="1335405"/>
            <a:chOff x="335279" y="502919"/>
            <a:chExt cx="12585700" cy="1335405"/>
          </a:xfrm>
        </p:grpSpPr>
        <p:sp>
          <p:nvSpPr>
            <p:cNvPr id="4" name="object 4"/>
            <p:cNvSpPr/>
            <p:nvPr/>
          </p:nvSpPr>
          <p:spPr>
            <a:xfrm>
              <a:off x="335280" y="502919"/>
              <a:ext cx="12585700" cy="1249680"/>
            </a:xfrm>
            <a:custGeom>
              <a:avLst/>
              <a:gdLst/>
              <a:ahLst/>
              <a:cxnLst/>
              <a:rect l="l" t="t" r="r" b="b"/>
              <a:pathLst>
                <a:path w="12585700" h="1249680">
                  <a:moveTo>
                    <a:pt x="12585192" y="0"/>
                  </a:moveTo>
                  <a:lnTo>
                    <a:pt x="0" y="0"/>
                  </a:lnTo>
                  <a:lnTo>
                    <a:pt x="0" y="184404"/>
                  </a:lnTo>
                  <a:lnTo>
                    <a:pt x="12431268" y="184404"/>
                  </a:lnTo>
                  <a:lnTo>
                    <a:pt x="12431268" y="1249680"/>
                  </a:lnTo>
                  <a:lnTo>
                    <a:pt x="12585192" y="1249680"/>
                  </a:lnTo>
                  <a:lnTo>
                    <a:pt x="12585192" y="184404"/>
                  </a:lnTo>
                  <a:lnTo>
                    <a:pt x="12585192" y="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32175" y="1027201"/>
              <a:ext cx="7414006" cy="55305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43987" y="1040383"/>
              <a:ext cx="7353046" cy="490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907791" y="1578863"/>
              <a:ext cx="7474966" cy="1139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927603" y="1599183"/>
              <a:ext cx="7400925" cy="40005"/>
            </a:xfrm>
            <a:custGeom>
              <a:avLst/>
              <a:gdLst/>
              <a:ahLst/>
              <a:cxnLst/>
              <a:rect l="l" t="t" r="r" b="b"/>
              <a:pathLst>
                <a:path w="7400925" h="40005">
                  <a:moveTo>
                    <a:pt x="740054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7400544" y="39624"/>
                  </a:lnTo>
                  <a:lnTo>
                    <a:pt x="7400544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27603" y="1599183"/>
              <a:ext cx="7400925" cy="40005"/>
            </a:xfrm>
            <a:custGeom>
              <a:avLst/>
              <a:gdLst/>
              <a:ahLst/>
              <a:cxnLst/>
              <a:rect l="l" t="t" r="r" b="b"/>
              <a:pathLst>
                <a:path w="7400925" h="40005">
                  <a:moveTo>
                    <a:pt x="0" y="0"/>
                  </a:moveTo>
                  <a:lnTo>
                    <a:pt x="2466847" y="0"/>
                  </a:lnTo>
                  <a:lnTo>
                    <a:pt x="4933696" y="0"/>
                  </a:lnTo>
                  <a:lnTo>
                    <a:pt x="7400544" y="0"/>
                  </a:lnTo>
                  <a:lnTo>
                    <a:pt x="7400544" y="39624"/>
                  </a:lnTo>
                  <a:lnTo>
                    <a:pt x="4933696" y="39624"/>
                  </a:lnTo>
                  <a:lnTo>
                    <a:pt x="2466847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86155" y="687323"/>
              <a:ext cx="927100" cy="1143000"/>
            </a:xfrm>
            <a:custGeom>
              <a:avLst/>
              <a:gdLst/>
              <a:ahLst/>
              <a:cxnLst/>
              <a:rect l="l" t="t" r="r" b="b"/>
              <a:pathLst>
                <a:path w="927100" h="1143000">
                  <a:moveTo>
                    <a:pt x="926591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926591" y="114300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6155" y="687323"/>
              <a:ext cx="927100" cy="1143000"/>
            </a:xfrm>
            <a:custGeom>
              <a:avLst/>
              <a:gdLst/>
              <a:ahLst/>
              <a:cxnLst/>
              <a:rect l="l" t="t" r="r" b="b"/>
              <a:pathLst>
                <a:path w="927100" h="1143000">
                  <a:moveTo>
                    <a:pt x="0" y="1143000"/>
                  </a:moveTo>
                  <a:lnTo>
                    <a:pt x="926591" y="114300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9956" y="687323"/>
              <a:ext cx="927100" cy="1143000"/>
            </a:xfrm>
            <a:custGeom>
              <a:avLst/>
              <a:gdLst/>
              <a:ahLst/>
              <a:cxnLst/>
              <a:rect l="l" t="t" r="r" b="b"/>
              <a:pathLst>
                <a:path w="927100" h="1143000">
                  <a:moveTo>
                    <a:pt x="926592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926592" y="114300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839956" y="687323"/>
              <a:ext cx="927100" cy="1143000"/>
            </a:xfrm>
            <a:custGeom>
              <a:avLst/>
              <a:gdLst/>
              <a:ahLst/>
              <a:cxnLst/>
              <a:rect l="l" t="t" r="r" b="b"/>
              <a:pathLst>
                <a:path w="927100" h="1143000">
                  <a:moveTo>
                    <a:pt x="0" y="1143000"/>
                  </a:moveTo>
                  <a:lnTo>
                    <a:pt x="926592" y="114300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338072" y="2569476"/>
            <a:ext cx="7024370" cy="2872740"/>
            <a:chOff x="1338072" y="2569476"/>
            <a:chExt cx="7024370" cy="2872740"/>
          </a:xfrm>
        </p:grpSpPr>
        <p:sp>
          <p:nvSpPr>
            <p:cNvPr id="15" name="object 15"/>
            <p:cNvSpPr/>
            <p:nvPr/>
          </p:nvSpPr>
          <p:spPr>
            <a:xfrm>
              <a:off x="1353312" y="2612135"/>
              <a:ext cx="6993509" cy="28299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38072" y="2944418"/>
              <a:ext cx="7023989" cy="6597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88592" y="2569476"/>
              <a:ext cx="4945253" cy="9645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38072" y="3858818"/>
              <a:ext cx="7023989" cy="6597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88592" y="3486962"/>
              <a:ext cx="4945253" cy="96451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001139" y="3616833"/>
            <a:ext cx="18954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3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Transmission</a:t>
            </a:r>
            <a:endParaRPr sz="31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38072" y="4401362"/>
            <a:ext cx="7024370" cy="1031875"/>
            <a:chOff x="1338072" y="4401362"/>
            <a:chExt cx="7024370" cy="1031875"/>
          </a:xfrm>
        </p:grpSpPr>
        <p:sp>
          <p:nvSpPr>
            <p:cNvPr id="22" name="object 22"/>
            <p:cNvSpPr/>
            <p:nvPr/>
          </p:nvSpPr>
          <p:spPr>
            <a:xfrm>
              <a:off x="1338072" y="4773218"/>
              <a:ext cx="7023989" cy="65971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88592" y="4401362"/>
              <a:ext cx="4945253" cy="9645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001139" y="4531562"/>
            <a:ext cx="6083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Idle</a:t>
            </a:r>
            <a:endParaRPr sz="3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9768" y="5745417"/>
            <a:ext cx="12388469" cy="40034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8896918" y="2699220"/>
            <a:ext cx="3879215" cy="2755265"/>
            <a:chOff x="8896918" y="2699220"/>
            <a:chExt cx="3879215" cy="2755265"/>
          </a:xfrm>
        </p:grpSpPr>
        <p:sp>
          <p:nvSpPr>
            <p:cNvPr id="27" name="object 27"/>
            <p:cNvSpPr/>
            <p:nvPr/>
          </p:nvSpPr>
          <p:spPr>
            <a:xfrm>
              <a:off x="8904538" y="2706840"/>
              <a:ext cx="3863975" cy="2384425"/>
            </a:xfrm>
            <a:custGeom>
              <a:avLst/>
              <a:gdLst/>
              <a:ahLst/>
              <a:cxnLst/>
              <a:rect l="l" t="t" r="r" b="b"/>
              <a:pathLst>
                <a:path w="3863975" h="2384425">
                  <a:moveTo>
                    <a:pt x="2347605" y="0"/>
                  </a:moveTo>
                  <a:lnTo>
                    <a:pt x="2301497" y="3379"/>
                  </a:lnTo>
                  <a:lnTo>
                    <a:pt x="2256371" y="11278"/>
                  </a:lnTo>
                  <a:lnTo>
                    <a:pt x="2212715" y="23560"/>
                  </a:lnTo>
                  <a:lnTo>
                    <a:pt x="2171020" y="40085"/>
                  </a:lnTo>
                  <a:lnTo>
                    <a:pt x="2131775" y="60715"/>
                  </a:lnTo>
                  <a:lnTo>
                    <a:pt x="2095469" y="85312"/>
                  </a:lnTo>
                  <a:lnTo>
                    <a:pt x="2062591" y="113737"/>
                  </a:lnTo>
                  <a:lnTo>
                    <a:pt x="2033631" y="145853"/>
                  </a:lnTo>
                  <a:lnTo>
                    <a:pt x="2009078" y="181520"/>
                  </a:lnTo>
                  <a:lnTo>
                    <a:pt x="1983666" y="161932"/>
                  </a:lnTo>
                  <a:lnTo>
                    <a:pt x="1928175" y="127709"/>
                  </a:lnTo>
                  <a:lnTo>
                    <a:pt x="1851195" y="94775"/>
                  </a:lnTo>
                  <a:lnTo>
                    <a:pt x="1802951" y="81007"/>
                  </a:lnTo>
                  <a:lnTo>
                    <a:pt x="1753997" y="71789"/>
                  </a:lnTo>
                  <a:lnTo>
                    <a:pt x="1704726" y="67018"/>
                  </a:lnTo>
                  <a:lnTo>
                    <a:pt x="1655529" y="66594"/>
                  </a:lnTo>
                  <a:lnTo>
                    <a:pt x="1606801" y="70416"/>
                  </a:lnTo>
                  <a:lnTo>
                    <a:pt x="1558935" y="78382"/>
                  </a:lnTo>
                  <a:lnTo>
                    <a:pt x="1512323" y="90392"/>
                  </a:lnTo>
                  <a:lnTo>
                    <a:pt x="1467359" y="106345"/>
                  </a:lnTo>
                  <a:lnTo>
                    <a:pt x="1424436" y="126138"/>
                  </a:lnTo>
                  <a:lnTo>
                    <a:pt x="1383947" y="149672"/>
                  </a:lnTo>
                  <a:lnTo>
                    <a:pt x="1346285" y="176844"/>
                  </a:lnTo>
                  <a:lnTo>
                    <a:pt x="1311842" y="207554"/>
                  </a:lnTo>
                  <a:lnTo>
                    <a:pt x="1281013" y="241701"/>
                  </a:lnTo>
                  <a:lnTo>
                    <a:pt x="1254190" y="279183"/>
                  </a:lnTo>
                  <a:lnTo>
                    <a:pt x="1209644" y="259282"/>
                  </a:lnTo>
                  <a:lnTo>
                    <a:pt x="1163520" y="242664"/>
                  </a:lnTo>
                  <a:lnTo>
                    <a:pt x="1116075" y="229371"/>
                  </a:lnTo>
                  <a:lnTo>
                    <a:pt x="1067564" y="219445"/>
                  </a:lnTo>
                  <a:lnTo>
                    <a:pt x="1018243" y="212930"/>
                  </a:lnTo>
                  <a:lnTo>
                    <a:pt x="968369" y="209870"/>
                  </a:lnTo>
                  <a:lnTo>
                    <a:pt x="918197" y="210308"/>
                  </a:lnTo>
                  <a:lnTo>
                    <a:pt x="867983" y="214286"/>
                  </a:lnTo>
                  <a:lnTo>
                    <a:pt x="816714" y="222023"/>
                  </a:lnTo>
                  <a:lnTo>
                    <a:pt x="767241" y="233208"/>
                  </a:lnTo>
                  <a:lnTo>
                    <a:pt x="719721" y="247672"/>
                  </a:lnTo>
                  <a:lnTo>
                    <a:pt x="674309" y="265241"/>
                  </a:lnTo>
                  <a:lnTo>
                    <a:pt x="631160" y="285745"/>
                  </a:lnTo>
                  <a:lnTo>
                    <a:pt x="590429" y="309013"/>
                  </a:lnTo>
                  <a:lnTo>
                    <a:pt x="552272" y="334873"/>
                  </a:lnTo>
                  <a:lnTo>
                    <a:pt x="516843" y="363153"/>
                  </a:lnTo>
                  <a:lnTo>
                    <a:pt x="484298" y="393683"/>
                  </a:lnTo>
                  <a:lnTo>
                    <a:pt x="454792" y="426292"/>
                  </a:lnTo>
                  <a:lnTo>
                    <a:pt x="428481" y="460807"/>
                  </a:lnTo>
                  <a:lnTo>
                    <a:pt x="405518" y="497058"/>
                  </a:lnTo>
                  <a:lnTo>
                    <a:pt x="386060" y="534874"/>
                  </a:lnTo>
                  <a:lnTo>
                    <a:pt x="370262" y="574082"/>
                  </a:lnTo>
                  <a:lnTo>
                    <a:pt x="358279" y="614512"/>
                  </a:lnTo>
                  <a:lnTo>
                    <a:pt x="350267" y="655993"/>
                  </a:lnTo>
                  <a:lnTo>
                    <a:pt x="346379" y="698352"/>
                  </a:lnTo>
                  <a:lnTo>
                    <a:pt x="346772" y="741420"/>
                  </a:lnTo>
                  <a:lnTo>
                    <a:pt x="351601" y="785024"/>
                  </a:lnTo>
                  <a:lnTo>
                    <a:pt x="348299" y="792390"/>
                  </a:lnTo>
                  <a:lnTo>
                    <a:pt x="296527" y="799949"/>
                  </a:lnTo>
                  <a:lnTo>
                    <a:pt x="246979" y="813162"/>
                  </a:lnTo>
                  <a:lnTo>
                    <a:pt x="200246" y="831711"/>
                  </a:lnTo>
                  <a:lnTo>
                    <a:pt x="156918" y="855279"/>
                  </a:lnTo>
                  <a:lnTo>
                    <a:pt x="117587" y="883548"/>
                  </a:lnTo>
                  <a:lnTo>
                    <a:pt x="82843" y="916200"/>
                  </a:lnTo>
                  <a:lnTo>
                    <a:pt x="53278" y="952918"/>
                  </a:lnTo>
                  <a:lnTo>
                    <a:pt x="29719" y="992841"/>
                  </a:lnTo>
                  <a:lnTo>
                    <a:pt x="13096" y="1034088"/>
                  </a:lnTo>
                  <a:lnTo>
                    <a:pt x="3244" y="1076123"/>
                  </a:lnTo>
                  <a:lnTo>
                    <a:pt x="0" y="1118413"/>
                  </a:lnTo>
                  <a:lnTo>
                    <a:pt x="3196" y="1160421"/>
                  </a:lnTo>
                  <a:lnTo>
                    <a:pt x="12670" y="1201615"/>
                  </a:lnTo>
                  <a:lnTo>
                    <a:pt x="28256" y="1241460"/>
                  </a:lnTo>
                  <a:lnTo>
                    <a:pt x="49788" y="1279420"/>
                  </a:lnTo>
                  <a:lnTo>
                    <a:pt x="77103" y="1314963"/>
                  </a:lnTo>
                  <a:lnTo>
                    <a:pt x="110034" y="1347552"/>
                  </a:lnTo>
                  <a:lnTo>
                    <a:pt x="148418" y="1376655"/>
                  </a:lnTo>
                  <a:lnTo>
                    <a:pt x="192089" y="1401736"/>
                  </a:lnTo>
                  <a:lnTo>
                    <a:pt x="156355" y="1438840"/>
                  </a:lnTo>
                  <a:lnTo>
                    <a:pt x="127700" y="1479455"/>
                  </a:lnTo>
                  <a:lnTo>
                    <a:pt x="106412" y="1522878"/>
                  </a:lnTo>
                  <a:lnTo>
                    <a:pt x="92775" y="1568407"/>
                  </a:lnTo>
                  <a:lnTo>
                    <a:pt x="87076" y="1615340"/>
                  </a:lnTo>
                  <a:lnTo>
                    <a:pt x="89600" y="1662975"/>
                  </a:lnTo>
                  <a:lnTo>
                    <a:pt x="99280" y="1706624"/>
                  </a:lnTo>
                  <a:lnTo>
                    <a:pt x="115467" y="1747811"/>
                  </a:lnTo>
                  <a:lnTo>
                    <a:pt x="137644" y="1786194"/>
                  </a:lnTo>
                  <a:lnTo>
                    <a:pt x="165297" y="1821433"/>
                  </a:lnTo>
                  <a:lnTo>
                    <a:pt x="197910" y="1853186"/>
                  </a:lnTo>
                  <a:lnTo>
                    <a:pt x="234968" y="1881113"/>
                  </a:lnTo>
                  <a:lnTo>
                    <a:pt x="275954" y="1904873"/>
                  </a:lnTo>
                  <a:lnTo>
                    <a:pt x="320355" y="1924124"/>
                  </a:lnTo>
                  <a:lnTo>
                    <a:pt x="367653" y="1938527"/>
                  </a:lnTo>
                  <a:lnTo>
                    <a:pt x="417334" y="1947740"/>
                  </a:lnTo>
                  <a:lnTo>
                    <a:pt x="468882" y="1951422"/>
                  </a:lnTo>
                  <a:lnTo>
                    <a:pt x="521781" y="1949233"/>
                  </a:lnTo>
                  <a:lnTo>
                    <a:pt x="529020" y="1959647"/>
                  </a:lnTo>
                  <a:lnTo>
                    <a:pt x="557156" y="1996031"/>
                  </a:lnTo>
                  <a:lnTo>
                    <a:pt x="587929" y="2030068"/>
                  </a:lnTo>
                  <a:lnTo>
                    <a:pt x="621155" y="2061718"/>
                  </a:lnTo>
                  <a:lnTo>
                    <a:pt x="656653" y="2090943"/>
                  </a:lnTo>
                  <a:lnTo>
                    <a:pt x="694238" y="2117705"/>
                  </a:lnTo>
                  <a:lnTo>
                    <a:pt x="733727" y="2141965"/>
                  </a:lnTo>
                  <a:lnTo>
                    <a:pt x="774939" y="2163685"/>
                  </a:lnTo>
                  <a:lnTo>
                    <a:pt x="817689" y="2182826"/>
                  </a:lnTo>
                  <a:lnTo>
                    <a:pt x="861795" y="2199350"/>
                  </a:lnTo>
                  <a:lnTo>
                    <a:pt x="907074" y="2213219"/>
                  </a:lnTo>
                  <a:lnTo>
                    <a:pt x="953343" y="2224394"/>
                  </a:lnTo>
                  <a:lnTo>
                    <a:pt x="1000419" y="2232836"/>
                  </a:lnTo>
                  <a:lnTo>
                    <a:pt x="1048119" y="2238508"/>
                  </a:lnTo>
                  <a:lnTo>
                    <a:pt x="1096259" y="2241371"/>
                  </a:lnTo>
                  <a:lnTo>
                    <a:pt x="1144658" y="2241386"/>
                  </a:lnTo>
                  <a:lnTo>
                    <a:pt x="1193131" y="2238515"/>
                  </a:lnTo>
                  <a:lnTo>
                    <a:pt x="1241496" y="2232719"/>
                  </a:lnTo>
                  <a:lnTo>
                    <a:pt x="1289570" y="2223960"/>
                  </a:lnTo>
                  <a:lnTo>
                    <a:pt x="1337171" y="2212200"/>
                  </a:lnTo>
                  <a:lnTo>
                    <a:pt x="1384114" y="2197401"/>
                  </a:lnTo>
                  <a:lnTo>
                    <a:pt x="1430217" y="2179523"/>
                  </a:lnTo>
                  <a:lnTo>
                    <a:pt x="1475297" y="2158529"/>
                  </a:lnTo>
                  <a:lnTo>
                    <a:pt x="1506132" y="2193973"/>
                  </a:lnTo>
                  <a:lnTo>
                    <a:pt x="1540284" y="2226868"/>
                  </a:lnTo>
                  <a:lnTo>
                    <a:pt x="1577522" y="2257070"/>
                  </a:lnTo>
                  <a:lnTo>
                    <a:pt x="1617617" y="2284433"/>
                  </a:lnTo>
                  <a:lnTo>
                    <a:pt x="1660337" y="2308814"/>
                  </a:lnTo>
                  <a:lnTo>
                    <a:pt x="1705451" y="2330068"/>
                  </a:lnTo>
                  <a:lnTo>
                    <a:pt x="1752730" y="2348051"/>
                  </a:lnTo>
                  <a:lnTo>
                    <a:pt x="1801941" y="2362618"/>
                  </a:lnTo>
                  <a:lnTo>
                    <a:pt x="1852385" y="2373548"/>
                  </a:lnTo>
                  <a:lnTo>
                    <a:pt x="1902900" y="2380702"/>
                  </a:lnTo>
                  <a:lnTo>
                    <a:pt x="1953261" y="2384180"/>
                  </a:lnTo>
                  <a:lnTo>
                    <a:pt x="2003243" y="2384084"/>
                  </a:lnTo>
                  <a:lnTo>
                    <a:pt x="2052619" y="2380518"/>
                  </a:lnTo>
                  <a:lnTo>
                    <a:pt x="2101164" y="2373582"/>
                  </a:lnTo>
                  <a:lnTo>
                    <a:pt x="2148653" y="2363379"/>
                  </a:lnTo>
                  <a:lnTo>
                    <a:pt x="2194859" y="2350011"/>
                  </a:lnTo>
                  <a:lnTo>
                    <a:pt x="2239556" y="2333580"/>
                  </a:lnTo>
                  <a:lnTo>
                    <a:pt x="2282519" y="2314188"/>
                  </a:lnTo>
                  <a:lnTo>
                    <a:pt x="2323523" y="2291938"/>
                  </a:lnTo>
                  <a:lnTo>
                    <a:pt x="2362341" y="2266931"/>
                  </a:lnTo>
                  <a:lnTo>
                    <a:pt x="2398748" y="2239269"/>
                  </a:lnTo>
                  <a:lnTo>
                    <a:pt x="2432517" y="2209056"/>
                  </a:lnTo>
                  <a:lnTo>
                    <a:pt x="2463424" y="2176391"/>
                  </a:lnTo>
                  <a:lnTo>
                    <a:pt x="2491242" y="2141379"/>
                  </a:lnTo>
                  <a:lnTo>
                    <a:pt x="2515746" y="2104121"/>
                  </a:lnTo>
                  <a:lnTo>
                    <a:pt x="2536710" y="2064718"/>
                  </a:lnTo>
                  <a:lnTo>
                    <a:pt x="2553908" y="2023274"/>
                  </a:lnTo>
                  <a:lnTo>
                    <a:pt x="2595346" y="2042840"/>
                  </a:lnTo>
                  <a:lnTo>
                    <a:pt x="2638566" y="2059073"/>
                  </a:lnTo>
                  <a:lnTo>
                    <a:pt x="2683274" y="2071899"/>
                  </a:lnTo>
                  <a:lnTo>
                    <a:pt x="2729178" y="2081242"/>
                  </a:lnTo>
                  <a:lnTo>
                    <a:pt x="2775985" y="2087029"/>
                  </a:lnTo>
                  <a:lnTo>
                    <a:pt x="2823402" y="2089187"/>
                  </a:lnTo>
                  <a:lnTo>
                    <a:pt x="2876255" y="2087298"/>
                  </a:lnTo>
                  <a:lnTo>
                    <a:pt x="2927625" y="2081064"/>
                  </a:lnTo>
                  <a:lnTo>
                    <a:pt x="2977251" y="2070699"/>
                  </a:lnTo>
                  <a:lnTo>
                    <a:pt x="3024870" y="2056421"/>
                  </a:lnTo>
                  <a:lnTo>
                    <a:pt x="3070220" y="2038445"/>
                  </a:lnTo>
                  <a:lnTo>
                    <a:pt x="3113039" y="2016990"/>
                  </a:lnTo>
                  <a:lnTo>
                    <a:pt x="3153065" y="1992271"/>
                  </a:lnTo>
                  <a:lnTo>
                    <a:pt x="3190035" y="1964504"/>
                  </a:lnTo>
                  <a:lnTo>
                    <a:pt x="3223689" y="1933907"/>
                  </a:lnTo>
                  <a:lnTo>
                    <a:pt x="3253762" y="1900696"/>
                  </a:lnTo>
                  <a:lnTo>
                    <a:pt x="3279995" y="1865087"/>
                  </a:lnTo>
                  <a:lnTo>
                    <a:pt x="3302123" y="1827297"/>
                  </a:lnTo>
                  <a:lnTo>
                    <a:pt x="3319885" y="1787542"/>
                  </a:lnTo>
                  <a:lnTo>
                    <a:pt x="3333020" y="1746039"/>
                  </a:lnTo>
                  <a:lnTo>
                    <a:pt x="3341264" y="1703005"/>
                  </a:lnTo>
                  <a:lnTo>
                    <a:pt x="3344356" y="1658657"/>
                  </a:lnTo>
                  <a:lnTo>
                    <a:pt x="3395346" y="1650608"/>
                  </a:lnTo>
                  <a:lnTo>
                    <a:pt x="3445147" y="1638972"/>
                  </a:lnTo>
                  <a:lnTo>
                    <a:pt x="3493502" y="1623843"/>
                  </a:lnTo>
                  <a:lnTo>
                    <a:pt x="3540153" y="1605317"/>
                  </a:lnTo>
                  <a:lnTo>
                    <a:pt x="3584842" y="1583488"/>
                  </a:lnTo>
                  <a:lnTo>
                    <a:pt x="3627312" y="1558454"/>
                  </a:lnTo>
                  <a:lnTo>
                    <a:pt x="3667368" y="1530228"/>
                  </a:lnTo>
                  <a:lnTo>
                    <a:pt x="3703812" y="1499754"/>
                  </a:lnTo>
                  <a:lnTo>
                    <a:pt x="3736612" y="1467248"/>
                  </a:lnTo>
                  <a:lnTo>
                    <a:pt x="3765734" y="1432921"/>
                  </a:lnTo>
                  <a:lnTo>
                    <a:pt x="3791145" y="1396989"/>
                  </a:lnTo>
                  <a:lnTo>
                    <a:pt x="3812811" y="1359665"/>
                  </a:lnTo>
                  <a:lnTo>
                    <a:pt x="3830700" y="1321163"/>
                  </a:lnTo>
                  <a:lnTo>
                    <a:pt x="3844777" y="1281697"/>
                  </a:lnTo>
                  <a:lnTo>
                    <a:pt x="3855010" y="1241480"/>
                  </a:lnTo>
                  <a:lnTo>
                    <a:pt x="3861365" y="1200727"/>
                  </a:lnTo>
                  <a:lnTo>
                    <a:pt x="3863810" y="1159652"/>
                  </a:lnTo>
                  <a:lnTo>
                    <a:pt x="3862309" y="1118467"/>
                  </a:lnTo>
                  <a:lnTo>
                    <a:pt x="3856831" y="1077388"/>
                  </a:lnTo>
                  <a:lnTo>
                    <a:pt x="3847342" y="1036627"/>
                  </a:lnTo>
                  <a:lnTo>
                    <a:pt x="3833809" y="996400"/>
                  </a:lnTo>
                  <a:lnTo>
                    <a:pt x="3816198" y="956919"/>
                  </a:lnTo>
                  <a:lnTo>
                    <a:pt x="3794475" y="918398"/>
                  </a:lnTo>
                  <a:lnTo>
                    <a:pt x="3768609" y="881052"/>
                  </a:lnTo>
                  <a:lnTo>
                    <a:pt x="3738564" y="845095"/>
                  </a:lnTo>
                  <a:lnTo>
                    <a:pt x="3744853" y="832216"/>
                  </a:lnTo>
                  <a:lnTo>
                    <a:pt x="3760408" y="792390"/>
                  </a:lnTo>
                  <a:lnTo>
                    <a:pt x="3771342" y="749600"/>
                  </a:lnTo>
                  <a:lnTo>
                    <a:pt x="3776645" y="706928"/>
                  </a:lnTo>
                  <a:lnTo>
                    <a:pt x="3776520" y="664675"/>
                  </a:lnTo>
                  <a:lnTo>
                    <a:pt x="3771172" y="623142"/>
                  </a:lnTo>
                  <a:lnTo>
                    <a:pt x="3760803" y="582628"/>
                  </a:lnTo>
                  <a:lnTo>
                    <a:pt x="3745619" y="543435"/>
                  </a:lnTo>
                  <a:lnTo>
                    <a:pt x="3725823" y="505864"/>
                  </a:lnTo>
                  <a:lnTo>
                    <a:pt x="3701619" y="470215"/>
                  </a:lnTo>
                  <a:lnTo>
                    <a:pt x="3673211" y="436789"/>
                  </a:lnTo>
                  <a:lnTo>
                    <a:pt x="3640803" y="405886"/>
                  </a:lnTo>
                  <a:lnTo>
                    <a:pt x="3604598" y="377808"/>
                  </a:lnTo>
                  <a:lnTo>
                    <a:pt x="3564800" y="352856"/>
                  </a:lnTo>
                  <a:lnTo>
                    <a:pt x="3521614" y="331329"/>
                  </a:lnTo>
                  <a:lnTo>
                    <a:pt x="3475242" y="313529"/>
                  </a:lnTo>
                  <a:lnTo>
                    <a:pt x="3425890" y="299757"/>
                  </a:lnTo>
                  <a:lnTo>
                    <a:pt x="3411210" y="250955"/>
                  </a:lnTo>
                  <a:lnTo>
                    <a:pt x="3388794" y="204635"/>
                  </a:lnTo>
                  <a:lnTo>
                    <a:pt x="3359075" y="161417"/>
                  </a:lnTo>
                  <a:lnTo>
                    <a:pt x="3322486" y="121924"/>
                  </a:lnTo>
                  <a:lnTo>
                    <a:pt x="3279459" y="86778"/>
                  </a:lnTo>
                  <a:lnTo>
                    <a:pt x="3238981" y="61210"/>
                  </a:lnTo>
                  <a:lnTo>
                    <a:pt x="3196174" y="40168"/>
                  </a:lnTo>
                  <a:lnTo>
                    <a:pt x="3151497" y="23618"/>
                  </a:lnTo>
                  <a:lnTo>
                    <a:pt x="3105410" y="11531"/>
                  </a:lnTo>
                  <a:lnTo>
                    <a:pt x="3058372" y="3873"/>
                  </a:lnTo>
                  <a:lnTo>
                    <a:pt x="3010841" y="613"/>
                  </a:lnTo>
                  <a:lnTo>
                    <a:pt x="2963277" y="1719"/>
                  </a:lnTo>
                  <a:lnTo>
                    <a:pt x="2916139" y="7161"/>
                  </a:lnTo>
                  <a:lnTo>
                    <a:pt x="2869885" y="16905"/>
                  </a:lnTo>
                  <a:lnTo>
                    <a:pt x="2824975" y="30922"/>
                  </a:lnTo>
                  <a:lnTo>
                    <a:pt x="2781868" y="49178"/>
                  </a:lnTo>
                  <a:lnTo>
                    <a:pt x="2741023" y="71642"/>
                  </a:lnTo>
                  <a:lnTo>
                    <a:pt x="2702899" y="98283"/>
                  </a:lnTo>
                  <a:lnTo>
                    <a:pt x="2667954" y="129069"/>
                  </a:lnTo>
                  <a:lnTo>
                    <a:pt x="2639006" y="100605"/>
                  </a:lnTo>
                  <a:lnTo>
                    <a:pt x="2606486" y="75189"/>
                  </a:lnTo>
                  <a:lnTo>
                    <a:pt x="2570728" y="53059"/>
                  </a:lnTo>
                  <a:lnTo>
                    <a:pt x="2532064" y="34454"/>
                  </a:lnTo>
                  <a:lnTo>
                    <a:pt x="2486924" y="18368"/>
                  </a:lnTo>
                  <a:lnTo>
                    <a:pt x="2440808" y="7356"/>
                  </a:lnTo>
                  <a:lnTo>
                    <a:pt x="2394205" y="1279"/>
                  </a:lnTo>
                  <a:lnTo>
                    <a:pt x="2347605" y="0"/>
                  </a:lnTo>
                  <a:close/>
                </a:path>
              </a:pathLst>
            </a:custGeom>
            <a:solidFill>
              <a:srgbClr val="C7D6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67086" y="5314314"/>
              <a:ext cx="132334" cy="1323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44481" y="4903596"/>
              <a:ext cx="437515" cy="528955"/>
            </a:xfrm>
            <a:custGeom>
              <a:avLst/>
              <a:gdLst/>
              <a:ahLst/>
              <a:cxnLst/>
              <a:rect l="l" t="t" r="r" b="b"/>
              <a:pathLst>
                <a:path w="437515" h="528954">
                  <a:moveTo>
                    <a:pt x="437515" y="198628"/>
                  </a:moveTo>
                  <a:lnTo>
                    <a:pt x="432269" y="153085"/>
                  </a:lnTo>
                  <a:lnTo>
                    <a:pt x="417322" y="111264"/>
                  </a:lnTo>
                  <a:lnTo>
                    <a:pt x="393877" y="74396"/>
                  </a:lnTo>
                  <a:lnTo>
                    <a:pt x="363118" y="43637"/>
                  </a:lnTo>
                  <a:lnTo>
                    <a:pt x="326250" y="20193"/>
                  </a:lnTo>
                  <a:lnTo>
                    <a:pt x="284429" y="5245"/>
                  </a:lnTo>
                  <a:lnTo>
                    <a:pt x="238887" y="0"/>
                  </a:lnTo>
                  <a:lnTo>
                    <a:pt x="193370" y="5245"/>
                  </a:lnTo>
                  <a:lnTo>
                    <a:pt x="151574" y="20193"/>
                  </a:lnTo>
                  <a:lnTo>
                    <a:pt x="114693" y="43637"/>
                  </a:lnTo>
                  <a:lnTo>
                    <a:pt x="83921" y="74396"/>
                  </a:lnTo>
                  <a:lnTo>
                    <a:pt x="60464" y="111264"/>
                  </a:lnTo>
                  <a:lnTo>
                    <a:pt x="45504" y="153085"/>
                  </a:lnTo>
                  <a:lnTo>
                    <a:pt x="40259" y="198628"/>
                  </a:lnTo>
                  <a:lnTo>
                    <a:pt x="45504" y="244182"/>
                  </a:lnTo>
                  <a:lnTo>
                    <a:pt x="60439" y="285965"/>
                  </a:lnTo>
                  <a:lnTo>
                    <a:pt x="54229" y="289166"/>
                  </a:lnTo>
                  <a:lnTo>
                    <a:pt x="25552" y="317804"/>
                  </a:lnTo>
                  <a:lnTo>
                    <a:pt x="6743" y="354139"/>
                  </a:lnTo>
                  <a:lnTo>
                    <a:pt x="0" y="395986"/>
                  </a:lnTo>
                  <a:lnTo>
                    <a:pt x="6743" y="437857"/>
                  </a:lnTo>
                  <a:lnTo>
                    <a:pt x="25552" y="474218"/>
                  </a:lnTo>
                  <a:lnTo>
                    <a:pt x="54229" y="502894"/>
                  </a:lnTo>
                  <a:lnTo>
                    <a:pt x="90589" y="521703"/>
                  </a:lnTo>
                  <a:lnTo>
                    <a:pt x="132461" y="528447"/>
                  </a:lnTo>
                  <a:lnTo>
                    <a:pt x="174256" y="521703"/>
                  </a:lnTo>
                  <a:lnTo>
                    <a:pt x="210578" y="502894"/>
                  </a:lnTo>
                  <a:lnTo>
                    <a:pt x="239242" y="474218"/>
                  </a:lnTo>
                  <a:lnTo>
                    <a:pt x="258038" y="437857"/>
                  </a:lnTo>
                  <a:lnTo>
                    <a:pt x="264795" y="395986"/>
                  </a:lnTo>
                  <a:lnTo>
                    <a:pt x="264515" y="394322"/>
                  </a:lnTo>
                  <a:lnTo>
                    <a:pt x="284429" y="392023"/>
                  </a:lnTo>
                  <a:lnTo>
                    <a:pt x="326250" y="377075"/>
                  </a:lnTo>
                  <a:lnTo>
                    <a:pt x="363118" y="353631"/>
                  </a:lnTo>
                  <a:lnTo>
                    <a:pt x="393877" y="322872"/>
                  </a:lnTo>
                  <a:lnTo>
                    <a:pt x="417322" y="286004"/>
                  </a:lnTo>
                  <a:lnTo>
                    <a:pt x="432269" y="244182"/>
                  </a:lnTo>
                  <a:lnTo>
                    <a:pt x="437515" y="198628"/>
                  </a:lnTo>
                  <a:close/>
                </a:path>
              </a:pathLst>
            </a:custGeom>
            <a:solidFill>
              <a:srgbClr val="C7D6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904538" y="2706840"/>
              <a:ext cx="3863975" cy="2384425"/>
            </a:xfrm>
            <a:custGeom>
              <a:avLst/>
              <a:gdLst/>
              <a:ahLst/>
              <a:cxnLst/>
              <a:rect l="l" t="t" r="r" b="b"/>
              <a:pathLst>
                <a:path w="3863975" h="2384425">
                  <a:moveTo>
                    <a:pt x="351601" y="785024"/>
                  </a:moveTo>
                  <a:lnTo>
                    <a:pt x="346772" y="741420"/>
                  </a:lnTo>
                  <a:lnTo>
                    <a:pt x="346379" y="698352"/>
                  </a:lnTo>
                  <a:lnTo>
                    <a:pt x="350267" y="655993"/>
                  </a:lnTo>
                  <a:lnTo>
                    <a:pt x="358279" y="614512"/>
                  </a:lnTo>
                  <a:lnTo>
                    <a:pt x="370262" y="574082"/>
                  </a:lnTo>
                  <a:lnTo>
                    <a:pt x="386060" y="534874"/>
                  </a:lnTo>
                  <a:lnTo>
                    <a:pt x="405518" y="497058"/>
                  </a:lnTo>
                  <a:lnTo>
                    <a:pt x="428481" y="460807"/>
                  </a:lnTo>
                  <a:lnTo>
                    <a:pt x="454792" y="426292"/>
                  </a:lnTo>
                  <a:lnTo>
                    <a:pt x="484298" y="393683"/>
                  </a:lnTo>
                  <a:lnTo>
                    <a:pt x="516843" y="363153"/>
                  </a:lnTo>
                  <a:lnTo>
                    <a:pt x="552272" y="334873"/>
                  </a:lnTo>
                  <a:lnTo>
                    <a:pt x="590429" y="309013"/>
                  </a:lnTo>
                  <a:lnTo>
                    <a:pt x="631160" y="285745"/>
                  </a:lnTo>
                  <a:lnTo>
                    <a:pt x="674309" y="265241"/>
                  </a:lnTo>
                  <a:lnTo>
                    <a:pt x="719721" y="247672"/>
                  </a:lnTo>
                  <a:lnTo>
                    <a:pt x="767241" y="233208"/>
                  </a:lnTo>
                  <a:lnTo>
                    <a:pt x="816714" y="222023"/>
                  </a:lnTo>
                  <a:lnTo>
                    <a:pt x="867983" y="214286"/>
                  </a:lnTo>
                  <a:lnTo>
                    <a:pt x="918197" y="210308"/>
                  </a:lnTo>
                  <a:lnTo>
                    <a:pt x="968369" y="209870"/>
                  </a:lnTo>
                  <a:lnTo>
                    <a:pt x="1018243" y="212930"/>
                  </a:lnTo>
                  <a:lnTo>
                    <a:pt x="1067564" y="219445"/>
                  </a:lnTo>
                  <a:lnTo>
                    <a:pt x="1116075" y="229371"/>
                  </a:lnTo>
                  <a:lnTo>
                    <a:pt x="1163520" y="242664"/>
                  </a:lnTo>
                  <a:lnTo>
                    <a:pt x="1209644" y="259282"/>
                  </a:lnTo>
                  <a:lnTo>
                    <a:pt x="1254190" y="279183"/>
                  </a:lnTo>
                  <a:lnTo>
                    <a:pt x="1281013" y="241701"/>
                  </a:lnTo>
                  <a:lnTo>
                    <a:pt x="1311842" y="207554"/>
                  </a:lnTo>
                  <a:lnTo>
                    <a:pt x="1346285" y="176844"/>
                  </a:lnTo>
                  <a:lnTo>
                    <a:pt x="1383947" y="149672"/>
                  </a:lnTo>
                  <a:lnTo>
                    <a:pt x="1424436" y="126138"/>
                  </a:lnTo>
                  <a:lnTo>
                    <a:pt x="1467359" y="106345"/>
                  </a:lnTo>
                  <a:lnTo>
                    <a:pt x="1512323" y="90392"/>
                  </a:lnTo>
                  <a:lnTo>
                    <a:pt x="1558935" y="78382"/>
                  </a:lnTo>
                  <a:lnTo>
                    <a:pt x="1606801" y="70416"/>
                  </a:lnTo>
                  <a:lnTo>
                    <a:pt x="1655529" y="66594"/>
                  </a:lnTo>
                  <a:lnTo>
                    <a:pt x="1704726" y="67018"/>
                  </a:lnTo>
                  <a:lnTo>
                    <a:pt x="1753997" y="71789"/>
                  </a:lnTo>
                  <a:lnTo>
                    <a:pt x="1802951" y="81007"/>
                  </a:lnTo>
                  <a:lnTo>
                    <a:pt x="1851195" y="94775"/>
                  </a:lnTo>
                  <a:lnTo>
                    <a:pt x="1898334" y="113194"/>
                  </a:lnTo>
                  <a:lnTo>
                    <a:pt x="1956659" y="143975"/>
                  </a:lnTo>
                  <a:lnTo>
                    <a:pt x="2009078" y="181520"/>
                  </a:lnTo>
                  <a:lnTo>
                    <a:pt x="2033631" y="145853"/>
                  </a:lnTo>
                  <a:lnTo>
                    <a:pt x="2062591" y="113737"/>
                  </a:lnTo>
                  <a:lnTo>
                    <a:pt x="2095469" y="85312"/>
                  </a:lnTo>
                  <a:lnTo>
                    <a:pt x="2131775" y="60715"/>
                  </a:lnTo>
                  <a:lnTo>
                    <a:pt x="2171020" y="40085"/>
                  </a:lnTo>
                  <a:lnTo>
                    <a:pt x="2212715" y="23560"/>
                  </a:lnTo>
                  <a:lnTo>
                    <a:pt x="2256371" y="11278"/>
                  </a:lnTo>
                  <a:lnTo>
                    <a:pt x="2301497" y="3379"/>
                  </a:lnTo>
                  <a:lnTo>
                    <a:pt x="2347605" y="0"/>
                  </a:lnTo>
                  <a:lnTo>
                    <a:pt x="2394205" y="1279"/>
                  </a:lnTo>
                  <a:lnTo>
                    <a:pt x="2440808" y="7356"/>
                  </a:lnTo>
                  <a:lnTo>
                    <a:pt x="2486924" y="18368"/>
                  </a:lnTo>
                  <a:lnTo>
                    <a:pt x="2532064" y="34454"/>
                  </a:lnTo>
                  <a:lnTo>
                    <a:pt x="2570728" y="53059"/>
                  </a:lnTo>
                  <a:lnTo>
                    <a:pt x="2606486" y="75189"/>
                  </a:lnTo>
                  <a:lnTo>
                    <a:pt x="2639006" y="100605"/>
                  </a:lnTo>
                  <a:lnTo>
                    <a:pt x="2667954" y="129069"/>
                  </a:lnTo>
                  <a:lnTo>
                    <a:pt x="2702899" y="98283"/>
                  </a:lnTo>
                  <a:lnTo>
                    <a:pt x="2741023" y="71642"/>
                  </a:lnTo>
                  <a:lnTo>
                    <a:pt x="2781868" y="49178"/>
                  </a:lnTo>
                  <a:lnTo>
                    <a:pt x="2824975" y="30922"/>
                  </a:lnTo>
                  <a:lnTo>
                    <a:pt x="2869885" y="16905"/>
                  </a:lnTo>
                  <a:lnTo>
                    <a:pt x="2916139" y="7161"/>
                  </a:lnTo>
                  <a:lnTo>
                    <a:pt x="2963277" y="1719"/>
                  </a:lnTo>
                  <a:lnTo>
                    <a:pt x="3010841" y="613"/>
                  </a:lnTo>
                  <a:lnTo>
                    <a:pt x="3058372" y="3873"/>
                  </a:lnTo>
                  <a:lnTo>
                    <a:pt x="3105410" y="11531"/>
                  </a:lnTo>
                  <a:lnTo>
                    <a:pt x="3151497" y="23618"/>
                  </a:lnTo>
                  <a:lnTo>
                    <a:pt x="3196174" y="40168"/>
                  </a:lnTo>
                  <a:lnTo>
                    <a:pt x="3238981" y="61210"/>
                  </a:lnTo>
                  <a:lnTo>
                    <a:pt x="3279459" y="86778"/>
                  </a:lnTo>
                  <a:lnTo>
                    <a:pt x="3322486" y="121924"/>
                  </a:lnTo>
                  <a:lnTo>
                    <a:pt x="3359075" y="161417"/>
                  </a:lnTo>
                  <a:lnTo>
                    <a:pt x="3388794" y="204635"/>
                  </a:lnTo>
                  <a:lnTo>
                    <a:pt x="3411210" y="250955"/>
                  </a:lnTo>
                  <a:lnTo>
                    <a:pt x="3425890" y="299757"/>
                  </a:lnTo>
                  <a:lnTo>
                    <a:pt x="3475242" y="313529"/>
                  </a:lnTo>
                  <a:lnTo>
                    <a:pt x="3521614" y="331329"/>
                  </a:lnTo>
                  <a:lnTo>
                    <a:pt x="3564800" y="352856"/>
                  </a:lnTo>
                  <a:lnTo>
                    <a:pt x="3604598" y="377808"/>
                  </a:lnTo>
                  <a:lnTo>
                    <a:pt x="3640803" y="405886"/>
                  </a:lnTo>
                  <a:lnTo>
                    <a:pt x="3673211" y="436789"/>
                  </a:lnTo>
                  <a:lnTo>
                    <a:pt x="3701619" y="470215"/>
                  </a:lnTo>
                  <a:lnTo>
                    <a:pt x="3725823" y="505864"/>
                  </a:lnTo>
                  <a:lnTo>
                    <a:pt x="3745619" y="543435"/>
                  </a:lnTo>
                  <a:lnTo>
                    <a:pt x="3760803" y="582628"/>
                  </a:lnTo>
                  <a:lnTo>
                    <a:pt x="3771172" y="623142"/>
                  </a:lnTo>
                  <a:lnTo>
                    <a:pt x="3776520" y="664675"/>
                  </a:lnTo>
                  <a:lnTo>
                    <a:pt x="3776645" y="706928"/>
                  </a:lnTo>
                  <a:lnTo>
                    <a:pt x="3771342" y="749600"/>
                  </a:lnTo>
                  <a:lnTo>
                    <a:pt x="3760408" y="792390"/>
                  </a:lnTo>
                  <a:lnTo>
                    <a:pt x="3744853" y="832216"/>
                  </a:lnTo>
                  <a:lnTo>
                    <a:pt x="3738564" y="845095"/>
                  </a:lnTo>
                  <a:lnTo>
                    <a:pt x="3768609" y="881052"/>
                  </a:lnTo>
                  <a:lnTo>
                    <a:pt x="3794475" y="918398"/>
                  </a:lnTo>
                  <a:lnTo>
                    <a:pt x="3816198" y="956919"/>
                  </a:lnTo>
                  <a:lnTo>
                    <a:pt x="3833809" y="996400"/>
                  </a:lnTo>
                  <a:lnTo>
                    <a:pt x="3847342" y="1036627"/>
                  </a:lnTo>
                  <a:lnTo>
                    <a:pt x="3856831" y="1077388"/>
                  </a:lnTo>
                  <a:lnTo>
                    <a:pt x="3862309" y="1118467"/>
                  </a:lnTo>
                  <a:lnTo>
                    <a:pt x="3863810" y="1159652"/>
                  </a:lnTo>
                  <a:lnTo>
                    <a:pt x="3861365" y="1200727"/>
                  </a:lnTo>
                  <a:lnTo>
                    <a:pt x="3855010" y="1241480"/>
                  </a:lnTo>
                  <a:lnTo>
                    <a:pt x="3844777" y="1281697"/>
                  </a:lnTo>
                  <a:lnTo>
                    <a:pt x="3830700" y="1321163"/>
                  </a:lnTo>
                  <a:lnTo>
                    <a:pt x="3812811" y="1359665"/>
                  </a:lnTo>
                  <a:lnTo>
                    <a:pt x="3791145" y="1396989"/>
                  </a:lnTo>
                  <a:lnTo>
                    <a:pt x="3765734" y="1432921"/>
                  </a:lnTo>
                  <a:lnTo>
                    <a:pt x="3736612" y="1467248"/>
                  </a:lnTo>
                  <a:lnTo>
                    <a:pt x="3703812" y="1499754"/>
                  </a:lnTo>
                  <a:lnTo>
                    <a:pt x="3667368" y="1530228"/>
                  </a:lnTo>
                  <a:lnTo>
                    <a:pt x="3627312" y="1558454"/>
                  </a:lnTo>
                  <a:lnTo>
                    <a:pt x="3584842" y="1583488"/>
                  </a:lnTo>
                  <a:lnTo>
                    <a:pt x="3540153" y="1605317"/>
                  </a:lnTo>
                  <a:lnTo>
                    <a:pt x="3493502" y="1623843"/>
                  </a:lnTo>
                  <a:lnTo>
                    <a:pt x="3445147" y="1638972"/>
                  </a:lnTo>
                  <a:lnTo>
                    <a:pt x="3395346" y="1650608"/>
                  </a:lnTo>
                  <a:lnTo>
                    <a:pt x="3344356" y="1658657"/>
                  </a:lnTo>
                  <a:lnTo>
                    <a:pt x="3341264" y="1703005"/>
                  </a:lnTo>
                  <a:lnTo>
                    <a:pt x="3333020" y="1746039"/>
                  </a:lnTo>
                  <a:lnTo>
                    <a:pt x="3319885" y="1787542"/>
                  </a:lnTo>
                  <a:lnTo>
                    <a:pt x="3302123" y="1827297"/>
                  </a:lnTo>
                  <a:lnTo>
                    <a:pt x="3279995" y="1865087"/>
                  </a:lnTo>
                  <a:lnTo>
                    <a:pt x="3253762" y="1900696"/>
                  </a:lnTo>
                  <a:lnTo>
                    <a:pt x="3223689" y="1933907"/>
                  </a:lnTo>
                  <a:lnTo>
                    <a:pt x="3190035" y="1964504"/>
                  </a:lnTo>
                  <a:lnTo>
                    <a:pt x="3153065" y="1992271"/>
                  </a:lnTo>
                  <a:lnTo>
                    <a:pt x="3113039" y="2016990"/>
                  </a:lnTo>
                  <a:lnTo>
                    <a:pt x="3070220" y="2038445"/>
                  </a:lnTo>
                  <a:lnTo>
                    <a:pt x="3024870" y="2056421"/>
                  </a:lnTo>
                  <a:lnTo>
                    <a:pt x="2977251" y="2070699"/>
                  </a:lnTo>
                  <a:lnTo>
                    <a:pt x="2927625" y="2081064"/>
                  </a:lnTo>
                  <a:lnTo>
                    <a:pt x="2876255" y="2087298"/>
                  </a:lnTo>
                  <a:lnTo>
                    <a:pt x="2823402" y="2089187"/>
                  </a:lnTo>
                  <a:lnTo>
                    <a:pt x="2775985" y="2087029"/>
                  </a:lnTo>
                  <a:lnTo>
                    <a:pt x="2729178" y="2081242"/>
                  </a:lnTo>
                  <a:lnTo>
                    <a:pt x="2683274" y="2071899"/>
                  </a:lnTo>
                  <a:lnTo>
                    <a:pt x="2638566" y="2059073"/>
                  </a:lnTo>
                  <a:lnTo>
                    <a:pt x="2595346" y="2042840"/>
                  </a:lnTo>
                  <a:lnTo>
                    <a:pt x="2553908" y="2023274"/>
                  </a:lnTo>
                  <a:lnTo>
                    <a:pt x="2536710" y="2064718"/>
                  </a:lnTo>
                  <a:lnTo>
                    <a:pt x="2515746" y="2104121"/>
                  </a:lnTo>
                  <a:lnTo>
                    <a:pt x="2491242" y="2141379"/>
                  </a:lnTo>
                  <a:lnTo>
                    <a:pt x="2463424" y="2176391"/>
                  </a:lnTo>
                  <a:lnTo>
                    <a:pt x="2432517" y="2209056"/>
                  </a:lnTo>
                  <a:lnTo>
                    <a:pt x="2398748" y="2239269"/>
                  </a:lnTo>
                  <a:lnTo>
                    <a:pt x="2362341" y="2266931"/>
                  </a:lnTo>
                  <a:lnTo>
                    <a:pt x="2323523" y="2291938"/>
                  </a:lnTo>
                  <a:lnTo>
                    <a:pt x="2282519" y="2314188"/>
                  </a:lnTo>
                  <a:lnTo>
                    <a:pt x="2239556" y="2333580"/>
                  </a:lnTo>
                  <a:lnTo>
                    <a:pt x="2194859" y="2350011"/>
                  </a:lnTo>
                  <a:lnTo>
                    <a:pt x="2148653" y="2363379"/>
                  </a:lnTo>
                  <a:lnTo>
                    <a:pt x="2101164" y="2373582"/>
                  </a:lnTo>
                  <a:lnTo>
                    <a:pt x="2052619" y="2380518"/>
                  </a:lnTo>
                  <a:lnTo>
                    <a:pt x="2003243" y="2384084"/>
                  </a:lnTo>
                  <a:lnTo>
                    <a:pt x="1953261" y="2384180"/>
                  </a:lnTo>
                  <a:lnTo>
                    <a:pt x="1902900" y="2380702"/>
                  </a:lnTo>
                  <a:lnTo>
                    <a:pt x="1852385" y="2373548"/>
                  </a:lnTo>
                  <a:lnTo>
                    <a:pt x="1801941" y="2362618"/>
                  </a:lnTo>
                  <a:lnTo>
                    <a:pt x="1752730" y="2348051"/>
                  </a:lnTo>
                  <a:lnTo>
                    <a:pt x="1705451" y="2330068"/>
                  </a:lnTo>
                  <a:lnTo>
                    <a:pt x="1660337" y="2308814"/>
                  </a:lnTo>
                  <a:lnTo>
                    <a:pt x="1617617" y="2284433"/>
                  </a:lnTo>
                  <a:lnTo>
                    <a:pt x="1577522" y="2257070"/>
                  </a:lnTo>
                  <a:lnTo>
                    <a:pt x="1540284" y="2226868"/>
                  </a:lnTo>
                  <a:lnTo>
                    <a:pt x="1506132" y="2193973"/>
                  </a:lnTo>
                  <a:lnTo>
                    <a:pt x="1475297" y="2158529"/>
                  </a:lnTo>
                  <a:lnTo>
                    <a:pt x="1430217" y="2179523"/>
                  </a:lnTo>
                  <a:lnTo>
                    <a:pt x="1384114" y="2197401"/>
                  </a:lnTo>
                  <a:lnTo>
                    <a:pt x="1337171" y="2212200"/>
                  </a:lnTo>
                  <a:lnTo>
                    <a:pt x="1289570" y="2223960"/>
                  </a:lnTo>
                  <a:lnTo>
                    <a:pt x="1241496" y="2232719"/>
                  </a:lnTo>
                  <a:lnTo>
                    <a:pt x="1193131" y="2238515"/>
                  </a:lnTo>
                  <a:lnTo>
                    <a:pt x="1144658" y="2241386"/>
                  </a:lnTo>
                  <a:lnTo>
                    <a:pt x="1096259" y="2241371"/>
                  </a:lnTo>
                  <a:lnTo>
                    <a:pt x="1048119" y="2238508"/>
                  </a:lnTo>
                  <a:lnTo>
                    <a:pt x="1000419" y="2232836"/>
                  </a:lnTo>
                  <a:lnTo>
                    <a:pt x="953343" y="2224394"/>
                  </a:lnTo>
                  <a:lnTo>
                    <a:pt x="907074" y="2213219"/>
                  </a:lnTo>
                  <a:lnTo>
                    <a:pt x="861795" y="2199350"/>
                  </a:lnTo>
                  <a:lnTo>
                    <a:pt x="817689" y="2182826"/>
                  </a:lnTo>
                  <a:lnTo>
                    <a:pt x="774939" y="2163685"/>
                  </a:lnTo>
                  <a:lnTo>
                    <a:pt x="733727" y="2141965"/>
                  </a:lnTo>
                  <a:lnTo>
                    <a:pt x="694238" y="2117705"/>
                  </a:lnTo>
                  <a:lnTo>
                    <a:pt x="656653" y="2090943"/>
                  </a:lnTo>
                  <a:lnTo>
                    <a:pt x="621155" y="2061718"/>
                  </a:lnTo>
                  <a:lnTo>
                    <a:pt x="587929" y="2030068"/>
                  </a:lnTo>
                  <a:lnTo>
                    <a:pt x="557156" y="1996031"/>
                  </a:lnTo>
                  <a:lnTo>
                    <a:pt x="529020" y="1959647"/>
                  </a:lnTo>
                  <a:lnTo>
                    <a:pt x="524194" y="1952662"/>
                  </a:lnTo>
                  <a:lnTo>
                    <a:pt x="521781" y="1949233"/>
                  </a:lnTo>
                  <a:lnTo>
                    <a:pt x="468882" y="1951422"/>
                  </a:lnTo>
                  <a:lnTo>
                    <a:pt x="417334" y="1947740"/>
                  </a:lnTo>
                  <a:lnTo>
                    <a:pt x="367653" y="1938527"/>
                  </a:lnTo>
                  <a:lnTo>
                    <a:pt x="320355" y="1924124"/>
                  </a:lnTo>
                  <a:lnTo>
                    <a:pt x="275954" y="1904873"/>
                  </a:lnTo>
                  <a:lnTo>
                    <a:pt x="234968" y="1881113"/>
                  </a:lnTo>
                  <a:lnTo>
                    <a:pt x="197910" y="1853186"/>
                  </a:lnTo>
                  <a:lnTo>
                    <a:pt x="165297" y="1821433"/>
                  </a:lnTo>
                  <a:lnTo>
                    <a:pt x="137644" y="1786194"/>
                  </a:lnTo>
                  <a:lnTo>
                    <a:pt x="115467" y="1747811"/>
                  </a:lnTo>
                  <a:lnTo>
                    <a:pt x="99280" y="1706624"/>
                  </a:lnTo>
                  <a:lnTo>
                    <a:pt x="89600" y="1662975"/>
                  </a:lnTo>
                  <a:lnTo>
                    <a:pt x="87076" y="1615340"/>
                  </a:lnTo>
                  <a:lnTo>
                    <a:pt x="92775" y="1568407"/>
                  </a:lnTo>
                  <a:lnTo>
                    <a:pt x="106412" y="1522878"/>
                  </a:lnTo>
                  <a:lnTo>
                    <a:pt x="127700" y="1479455"/>
                  </a:lnTo>
                  <a:lnTo>
                    <a:pt x="156355" y="1438840"/>
                  </a:lnTo>
                  <a:lnTo>
                    <a:pt x="192089" y="1401736"/>
                  </a:lnTo>
                  <a:lnTo>
                    <a:pt x="148418" y="1376655"/>
                  </a:lnTo>
                  <a:lnTo>
                    <a:pt x="110034" y="1347552"/>
                  </a:lnTo>
                  <a:lnTo>
                    <a:pt x="77103" y="1314963"/>
                  </a:lnTo>
                  <a:lnTo>
                    <a:pt x="49788" y="1279420"/>
                  </a:lnTo>
                  <a:lnTo>
                    <a:pt x="28256" y="1241460"/>
                  </a:lnTo>
                  <a:lnTo>
                    <a:pt x="12670" y="1201615"/>
                  </a:lnTo>
                  <a:lnTo>
                    <a:pt x="3196" y="1160421"/>
                  </a:lnTo>
                  <a:lnTo>
                    <a:pt x="0" y="1118413"/>
                  </a:lnTo>
                  <a:lnTo>
                    <a:pt x="3244" y="1076123"/>
                  </a:lnTo>
                  <a:lnTo>
                    <a:pt x="13096" y="1034088"/>
                  </a:lnTo>
                  <a:lnTo>
                    <a:pt x="29719" y="992841"/>
                  </a:lnTo>
                  <a:lnTo>
                    <a:pt x="53278" y="952918"/>
                  </a:lnTo>
                  <a:lnTo>
                    <a:pt x="82843" y="916200"/>
                  </a:lnTo>
                  <a:lnTo>
                    <a:pt x="117587" y="883548"/>
                  </a:lnTo>
                  <a:lnTo>
                    <a:pt x="156918" y="855279"/>
                  </a:lnTo>
                  <a:lnTo>
                    <a:pt x="200246" y="831711"/>
                  </a:lnTo>
                  <a:lnTo>
                    <a:pt x="246979" y="813162"/>
                  </a:lnTo>
                  <a:lnTo>
                    <a:pt x="296527" y="799949"/>
                  </a:lnTo>
                  <a:lnTo>
                    <a:pt x="348299" y="792390"/>
                  </a:lnTo>
                  <a:lnTo>
                    <a:pt x="351601" y="785024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959466" y="5306694"/>
              <a:ext cx="147574" cy="1475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100692" y="2828162"/>
              <a:ext cx="3540760" cy="2604135"/>
            </a:xfrm>
            <a:custGeom>
              <a:avLst/>
              <a:gdLst/>
              <a:ahLst/>
              <a:cxnLst/>
              <a:rect l="l" t="t" r="r" b="b"/>
              <a:pathLst>
                <a:path w="3540759" h="2604135">
                  <a:moveTo>
                    <a:pt x="1108582" y="2471419"/>
                  </a:moveTo>
                  <a:lnTo>
                    <a:pt x="1101830" y="2513286"/>
                  </a:lnTo>
                  <a:lnTo>
                    <a:pt x="1083032" y="2549647"/>
                  </a:lnTo>
                  <a:lnTo>
                    <a:pt x="1054377" y="2578322"/>
                  </a:lnTo>
                  <a:lnTo>
                    <a:pt x="1018053" y="2597127"/>
                  </a:lnTo>
                  <a:lnTo>
                    <a:pt x="976249" y="2603880"/>
                  </a:lnTo>
                  <a:lnTo>
                    <a:pt x="934382" y="2597127"/>
                  </a:lnTo>
                  <a:lnTo>
                    <a:pt x="898021" y="2578322"/>
                  </a:lnTo>
                  <a:lnTo>
                    <a:pt x="869346" y="2549647"/>
                  </a:lnTo>
                  <a:lnTo>
                    <a:pt x="850541" y="2513286"/>
                  </a:lnTo>
                  <a:lnTo>
                    <a:pt x="843787" y="2471419"/>
                  </a:lnTo>
                  <a:lnTo>
                    <a:pt x="850541" y="2429566"/>
                  </a:lnTo>
                  <a:lnTo>
                    <a:pt x="869346" y="2393236"/>
                  </a:lnTo>
                  <a:lnTo>
                    <a:pt x="898021" y="2364599"/>
                  </a:lnTo>
                  <a:lnTo>
                    <a:pt x="934382" y="2345826"/>
                  </a:lnTo>
                  <a:lnTo>
                    <a:pt x="976249" y="2339085"/>
                  </a:lnTo>
                  <a:lnTo>
                    <a:pt x="1018053" y="2345826"/>
                  </a:lnTo>
                  <a:lnTo>
                    <a:pt x="1054377" y="2364599"/>
                  </a:lnTo>
                  <a:lnTo>
                    <a:pt x="1083032" y="2393236"/>
                  </a:lnTo>
                  <a:lnTo>
                    <a:pt x="1101830" y="2429566"/>
                  </a:lnTo>
                  <a:lnTo>
                    <a:pt x="1108582" y="2471419"/>
                  </a:lnTo>
                  <a:close/>
                </a:path>
                <a:path w="3540759" h="2604135">
                  <a:moveTo>
                    <a:pt x="1281302" y="2274061"/>
                  </a:moveTo>
                  <a:lnTo>
                    <a:pt x="1276058" y="2319614"/>
                  </a:lnTo>
                  <a:lnTo>
                    <a:pt x="1261119" y="2361426"/>
                  </a:lnTo>
                  <a:lnTo>
                    <a:pt x="1237675" y="2398305"/>
                  </a:lnTo>
                  <a:lnTo>
                    <a:pt x="1206918" y="2429062"/>
                  </a:lnTo>
                  <a:lnTo>
                    <a:pt x="1170039" y="2452506"/>
                  </a:lnTo>
                  <a:lnTo>
                    <a:pt x="1128227" y="2467445"/>
                  </a:lnTo>
                  <a:lnTo>
                    <a:pt x="1082675" y="2472689"/>
                  </a:lnTo>
                  <a:lnTo>
                    <a:pt x="1037162" y="2467445"/>
                  </a:lnTo>
                  <a:lnTo>
                    <a:pt x="995366" y="2452506"/>
                  </a:lnTo>
                  <a:lnTo>
                    <a:pt x="958484" y="2429062"/>
                  </a:lnTo>
                  <a:lnTo>
                    <a:pt x="927714" y="2398305"/>
                  </a:lnTo>
                  <a:lnTo>
                    <a:pt x="904252" y="2361426"/>
                  </a:lnTo>
                  <a:lnTo>
                    <a:pt x="889298" y="2319614"/>
                  </a:lnTo>
                  <a:lnTo>
                    <a:pt x="884047" y="2274061"/>
                  </a:lnTo>
                  <a:lnTo>
                    <a:pt x="889298" y="2228509"/>
                  </a:lnTo>
                  <a:lnTo>
                    <a:pt x="904252" y="2186697"/>
                  </a:lnTo>
                  <a:lnTo>
                    <a:pt x="927714" y="2149818"/>
                  </a:lnTo>
                  <a:lnTo>
                    <a:pt x="958484" y="2119061"/>
                  </a:lnTo>
                  <a:lnTo>
                    <a:pt x="995366" y="2095617"/>
                  </a:lnTo>
                  <a:lnTo>
                    <a:pt x="1037162" y="2080678"/>
                  </a:lnTo>
                  <a:lnTo>
                    <a:pt x="1082675" y="2075433"/>
                  </a:lnTo>
                  <a:lnTo>
                    <a:pt x="1128227" y="2080678"/>
                  </a:lnTo>
                  <a:lnTo>
                    <a:pt x="1170039" y="2095617"/>
                  </a:lnTo>
                  <a:lnTo>
                    <a:pt x="1206918" y="2119061"/>
                  </a:lnTo>
                  <a:lnTo>
                    <a:pt x="1237675" y="2149818"/>
                  </a:lnTo>
                  <a:lnTo>
                    <a:pt x="1261119" y="2186697"/>
                  </a:lnTo>
                  <a:lnTo>
                    <a:pt x="1276058" y="2228509"/>
                  </a:lnTo>
                  <a:lnTo>
                    <a:pt x="1281302" y="2274061"/>
                  </a:lnTo>
                  <a:close/>
                </a:path>
                <a:path w="3540759" h="2604135">
                  <a:moveTo>
                    <a:pt x="226313" y="1315084"/>
                  </a:moveTo>
                  <a:lnTo>
                    <a:pt x="179002" y="1315769"/>
                  </a:lnTo>
                  <a:lnTo>
                    <a:pt x="132203" y="1311632"/>
                  </a:lnTo>
                  <a:lnTo>
                    <a:pt x="86429" y="1302758"/>
                  </a:lnTo>
                  <a:lnTo>
                    <a:pt x="42190" y="1289233"/>
                  </a:lnTo>
                  <a:lnTo>
                    <a:pt x="0" y="1271142"/>
                  </a:lnTo>
                </a:path>
                <a:path w="3540759" h="2604135">
                  <a:moveTo>
                    <a:pt x="425957" y="1796414"/>
                  </a:moveTo>
                  <a:lnTo>
                    <a:pt x="401871" y="1803671"/>
                  </a:lnTo>
                  <a:lnTo>
                    <a:pt x="377285" y="1809607"/>
                  </a:lnTo>
                  <a:lnTo>
                    <a:pt x="352270" y="1814185"/>
                  </a:lnTo>
                  <a:lnTo>
                    <a:pt x="326898" y="1817369"/>
                  </a:lnTo>
                </a:path>
                <a:path w="3540759" h="2604135">
                  <a:moveTo>
                    <a:pt x="1279016" y="2027554"/>
                  </a:moveTo>
                  <a:lnTo>
                    <a:pt x="1261778" y="2004605"/>
                  </a:lnTo>
                  <a:lnTo>
                    <a:pt x="1246076" y="1980930"/>
                  </a:lnTo>
                  <a:lnTo>
                    <a:pt x="1231921" y="1956563"/>
                  </a:lnTo>
                  <a:lnTo>
                    <a:pt x="1219327" y="1931542"/>
                  </a:lnTo>
                </a:path>
                <a:path w="3540759" h="2604135">
                  <a:moveTo>
                    <a:pt x="2382011" y="1788159"/>
                  </a:moveTo>
                  <a:lnTo>
                    <a:pt x="2378513" y="1814917"/>
                  </a:lnTo>
                  <a:lnTo>
                    <a:pt x="2373360" y="1841436"/>
                  </a:lnTo>
                  <a:lnTo>
                    <a:pt x="2366563" y="1867669"/>
                  </a:lnTo>
                  <a:lnTo>
                    <a:pt x="2358135" y="1893569"/>
                  </a:lnTo>
                </a:path>
                <a:path w="3540759" h="2604135">
                  <a:moveTo>
                    <a:pt x="2855595" y="1137284"/>
                  </a:moveTo>
                  <a:lnTo>
                    <a:pt x="2902755" y="1159201"/>
                  </a:lnTo>
                  <a:lnTo>
                    <a:pt x="2946417" y="1184782"/>
                  </a:lnTo>
                  <a:lnTo>
                    <a:pt x="2986363" y="1213731"/>
                  </a:lnTo>
                  <a:lnTo>
                    <a:pt x="3022375" y="1245751"/>
                  </a:lnTo>
                  <a:lnTo>
                    <a:pt x="3054236" y="1280546"/>
                  </a:lnTo>
                  <a:lnTo>
                    <a:pt x="3081728" y="1317820"/>
                  </a:lnTo>
                  <a:lnTo>
                    <a:pt x="3104634" y="1357276"/>
                  </a:lnTo>
                  <a:lnTo>
                    <a:pt x="3122736" y="1398616"/>
                  </a:lnTo>
                  <a:lnTo>
                    <a:pt x="3135817" y="1441546"/>
                  </a:lnTo>
                  <a:lnTo>
                    <a:pt x="3143658" y="1485767"/>
                  </a:lnTo>
                  <a:lnTo>
                    <a:pt x="3146043" y="1530984"/>
                  </a:lnTo>
                </a:path>
                <a:path w="3540759" h="2604135">
                  <a:moveTo>
                    <a:pt x="3540632" y="717930"/>
                  </a:moveTo>
                  <a:lnTo>
                    <a:pt x="3516092" y="759422"/>
                  </a:lnTo>
                  <a:lnTo>
                    <a:pt x="3486134" y="798115"/>
                  </a:lnTo>
                  <a:lnTo>
                    <a:pt x="3451103" y="833641"/>
                  </a:lnTo>
                  <a:lnTo>
                    <a:pt x="3411347" y="865631"/>
                  </a:lnTo>
                </a:path>
                <a:path w="3540759" h="2604135">
                  <a:moveTo>
                    <a:pt x="3230372" y="170179"/>
                  </a:moveTo>
                  <a:lnTo>
                    <a:pt x="3233513" y="187485"/>
                  </a:lnTo>
                  <a:lnTo>
                    <a:pt x="3235690" y="204898"/>
                  </a:lnTo>
                  <a:lnTo>
                    <a:pt x="3236890" y="222382"/>
                  </a:lnTo>
                  <a:lnTo>
                    <a:pt x="3237103" y="239902"/>
                  </a:lnTo>
                </a:path>
                <a:path w="3540759" h="2604135">
                  <a:moveTo>
                    <a:pt x="2404490" y="88900"/>
                  </a:moveTo>
                  <a:lnTo>
                    <a:pt x="2418097" y="65222"/>
                  </a:lnTo>
                  <a:lnTo>
                    <a:pt x="2433716" y="42449"/>
                  </a:lnTo>
                  <a:lnTo>
                    <a:pt x="2451264" y="20677"/>
                  </a:lnTo>
                  <a:lnTo>
                    <a:pt x="2470657" y="0"/>
                  </a:lnTo>
                </a:path>
                <a:path w="3540759" h="2604135">
                  <a:moveTo>
                    <a:pt x="1784857" y="131317"/>
                  </a:moveTo>
                  <a:lnTo>
                    <a:pt x="1790715" y="111492"/>
                  </a:lnTo>
                  <a:lnTo>
                    <a:pt x="1798002" y="92059"/>
                  </a:lnTo>
                  <a:lnTo>
                    <a:pt x="1806717" y="73078"/>
                  </a:lnTo>
                  <a:lnTo>
                    <a:pt x="1816861" y="54609"/>
                  </a:lnTo>
                </a:path>
                <a:path w="3540759" h="2604135">
                  <a:moveTo>
                    <a:pt x="1057655" y="157352"/>
                  </a:moveTo>
                  <a:lnTo>
                    <a:pt x="1088651" y="173676"/>
                  </a:lnTo>
                  <a:lnTo>
                    <a:pt x="1118362" y="191547"/>
                  </a:lnTo>
                  <a:lnTo>
                    <a:pt x="1146738" y="210895"/>
                  </a:lnTo>
                  <a:lnTo>
                    <a:pt x="1173733" y="231647"/>
                  </a:lnTo>
                </a:path>
                <a:path w="3540759" h="2604135">
                  <a:moveTo>
                    <a:pt x="175767" y="741933"/>
                  </a:moveTo>
                  <a:lnTo>
                    <a:pt x="169289" y="722673"/>
                  </a:lnTo>
                  <a:lnTo>
                    <a:pt x="163750" y="703198"/>
                  </a:lnTo>
                  <a:lnTo>
                    <a:pt x="159140" y="683533"/>
                  </a:lnTo>
                  <a:lnTo>
                    <a:pt x="155448" y="663701"/>
                  </a:lnTo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374394" y="1866645"/>
            <a:ext cx="10373360" cy="1963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2590" indent="-390525">
              <a:lnSpc>
                <a:spcPct val="100000"/>
              </a:lnSpc>
              <a:spcBef>
                <a:spcPts val="100"/>
              </a:spcBef>
              <a:buClr>
                <a:srgbClr val="ACC2C8"/>
              </a:buClr>
              <a:buFont typeface="Arial" panose="020B0604020202020204"/>
              <a:buChar char="•"/>
              <a:tabLst>
                <a:tab pos="402590" algn="l"/>
                <a:tab pos="403225" algn="l"/>
                <a:tab pos="2765425" algn="l"/>
                <a:tab pos="3679190" algn="l"/>
                <a:tab pos="4364355" algn="l"/>
                <a:tab pos="5774690" algn="l"/>
                <a:tab pos="6376035" algn="l"/>
              </a:tabLst>
            </a:pPr>
            <a:r>
              <a:rPr sz="3600" b="1" u="heavy" spc="-5" dirty="0">
                <a:solidFill>
                  <a:srgbClr val="B7D2DF"/>
                </a:solidFill>
                <a:uFill>
                  <a:solidFill>
                    <a:srgbClr val="B7D2DF"/>
                  </a:solidFill>
                </a:uFill>
                <a:latin typeface="Times New Roman" panose="02020603050405020304"/>
                <a:cs typeface="Times New Roman" panose="02020603050405020304"/>
              </a:rPr>
              <a:t>CSMA/CD	can	be	in</a:t>
            </a:r>
            <a:r>
              <a:rPr sz="3600" b="1" u="heavy" spc="5" dirty="0">
                <a:solidFill>
                  <a:srgbClr val="B7D2DF"/>
                </a:solidFill>
                <a:uFill>
                  <a:solidFill>
                    <a:srgbClr val="B7D2D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u="heavy" spc="-5" dirty="0">
                <a:solidFill>
                  <a:srgbClr val="B7D2DF"/>
                </a:solidFill>
                <a:uFill>
                  <a:solidFill>
                    <a:srgbClr val="B7D2DF"/>
                  </a:solidFill>
                </a:uFill>
                <a:latin typeface="Times New Roman" panose="02020603050405020304"/>
                <a:cs typeface="Times New Roman" panose="02020603050405020304"/>
              </a:rPr>
              <a:t>one	</a:t>
            </a:r>
            <a:r>
              <a:rPr sz="3600" b="1" u="heavy" dirty="0">
                <a:solidFill>
                  <a:srgbClr val="B7D2DF"/>
                </a:solidFill>
                <a:uFill>
                  <a:solidFill>
                    <a:srgbClr val="B7D2DF"/>
                  </a:solidFill>
                </a:uFill>
                <a:latin typeface="Times New Roman" panose="02020603050405020304"/>
                <a:cs typeface="Times New Roman" panose="02020603050405020304"/>
              </a:rPr>
              <a:t>of	</a:t>
            </a:r>
            <a:r>
              <a:rPr sz="3600" b="1" u="heavy" spc="-15" dirty="0">
                <a:solidFill>
                  <a:srgbClr val="B7D2DF"/>
                </a:solidFill>
                <a:uFill>
                  <a:solidFill>
                    <a:srgbClr val="B7D2DF"/>
                  </a:solidFill>
                </a:uFill>
                <a:latin typeface="Times New Roman" panose="02020603050405020304"/>
                <a:cs typeface="Times New Roman" panose="02020603050405020304"/>
              </a:rPr>
              <a:t>Three </a:t>
            </a:r>
            <a:r>
              <a:rPr sz="3600" b="1" u="heavy" spc="-5" dirty="0">
                <a:solidFill>
                  <a:srgbClr val="B7D2DF"/>
                </a:solidFill>
                <a:uFill>
                  <a:solidFill>
                    <a:srgbClr val="B7D2DF"/>
                  </a:solidFill>
                </a:uFill>
                <a:latin typeface="Times New Roman" panose="02020603050405020304"/>
                <a:cs typeface="Times New Roman" panose="02020603050405020304"/>
              </a:rPr>
              <a:t>States</a:t>
            </a:r>
            <a:r>
              <a:rPr sz="3600" b="1" u="heavy" spc="5" dirty="0">
                <a:solidFill>
                  <a:srgbClr val="B7D2DF"/>
                </a:solidFill>
                <a:uFill>
                  <a:solidFill>
                    <a:srgbClr val="B7D2D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u="heavy" dirty="0">
                <a:solidFill>
                  <a:srgbClr val="B7D2DF"/>
                </a:solidFill>
                <a:uFill>
                  <a:solidFill>
                    <a:srgbClr val="B7D2DF"/>
                  </a:solidFill>
                </a:uFill>
                <a:latin typeface="Times New Roman" panose="02020603050405020304"/>
                <a:cs typeface="Times New Roman" panose="02020603050405020304"/>
              </a:rPr>
              <a:t>: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638810">
              <a:lnSpc>
                <a:spcPts val="3320"/>
              </a:lnSpc>
              <a:spcBef>
                <a:spcPts val="2250"/>
              </a:spcBef>
            </a:pPr>
            <a:r>
              <a:rPr sz="3100" spc="-20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Contention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8278495" algn="ctr">
              <a:lnSpc>
                <a:spcPts val="2480"/>
              </a:lnSpc>
            </a:pPr>
            <a:r>
              <a:rPr sz="2400" b="1" spc="-16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States</a:t>
            </a:r>
            <a:r>
              <a:rPr sz="2400" b="1" spc="-12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6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8277860" algn="ctr">
              <a:lnSpc>
                <a:spcPct val="100000"/>
              </a:lnSpc>
              <a:spcBef>
                <a:spcPts val="5"/>
              </a:spcBef>
            </a:pPr>
            <a:r>
              <a:rPr sz="2400" b="1" spc="-13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observed</a:t>
            </a:r>
            <a:r>
              <a:rPr sz="2400" b="1" spc="-12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2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during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43618" y="3804284"/>
            <a:ext cx="21101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2590" marR="5080" indent="-390525">
              <a:lnSpc>
                <a:spcPct val="100000"/>
              </a:lnSpc>
              <a:spcBef>
                <a:spcPts val="100"/>
              </a:spcBef>
            </a:pPr>
            <a:r>
              <a:rPr sz="2400" b="1" spc="-24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b="1" spc="-114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transmission  </a:t>
            </a:r>
            <a:r>
              <a:rPr sz="2400" b="1" spc="-11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400" b="1" spc="5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6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frames.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804" y="382524"/>
            <a:ext cx="11582400" cy="1371600"/>
          </a:xfrm>
          <a:custGeom>
            <a:avLst/>
            <a:gdLst/>
            <a:ahLst/>
            <a:cxnLst/>
            <a:rect l="l" t="t" r="r" b="b"/>
            <a:pathLst>
              <a:path w="11582400" h="1371600">
                <a:moveTo>
                  <a:pt x="0" y="1371600"/>
                </a:moveTo>
                <a:lnTo>
                  <a:pt x="11582400" y="1371600"/>
                </a:lnTo>
                <a:lnTo>
                  <a:pt x="115824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32041" y="301561"/>
            <a:ext cx="12595225" cy="1457325"/>
            <a:chOff x="332041" y="301561"/>
            <a:chExt cx="12595225" cy="1457325"/>
          </a:xfrm>
        </p:grpSpPr>
        <p:sp>
          <p:nvSpPr>
            <p:cNvPr id="4" name="object 4"/>
            <p:cNvSpPr/>
            <p:nvPr/>
          </p:nvSpPr>
          <p:spPr>
            <a:xfrm>
              <a:off x="336804" y="306323"/>
              <a:ext cx="12585700" cy="1447800"/>
            </a:xfrm>
            <a:custGeom>
              <a:avLst/>
              <a:gdLst/>
              <a:ahLst/>
              <a:cxnLst/>
              <a:rect l="l" t="t" r="r" b="b"/>
              <a:pathLst>
                <a:path w="12585700" h="1447800">
                  <a:moveTo>
                    <a:pt x="12585192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2508992" y="76200"/>
                  </a:lnTo>
                  <a:lnTo>
                    <a:pt x="12508992" y="1447800"/>
                  </a:lnTo>
                  <a:lnTo>
                    <a:pt x="12585192" y="1447800"/>
                  </a:lnTo>
                  <a:lnTo>
                    <a:pt x="12585192" y="76200"/>
                  </a:lnTo>
                  <a:lnTo>
                    <a:pt x="12585192" y="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36804" y="306324"/>
              <a:ext cx="12585700" cy="1447800"/>
            </a:xfrm>
            <a:custGeom>
              <a:avLst/>
              <a:gdLst/>
              <a:ahLst/>
              <a:cxnLst/>
              <a:rect l="l" t="t" r="r" b="b"/>
              <a:pathLst>
                <a:path w="12585700" h="1447800">
                  <a:moveTo>
                    <a:pt x="0" y="1447800"/>
                  </a:moveTo>
                  <a:lnTo>
                    <a:pt x="12585192" y="1447800"/>
                  </a:lnTo>
                  <a:lnTo>
                    <a:pt x="12585192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ln w="9144">
              <a:solidFill>
                <a:srgbClr val="759AA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2536" y="390093"/>
              <a:ext cx="9261094" cy="50119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13584" y="401955"/>
              <a:ext cx="9203944" cy="4453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75104" y="890015"/>
              <a:ext cx="9340342" cy="1051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91868" y="907288"/>
              <a:ext cx="9272270" cy="36830"/>
            </a:xfrm>
            <a:custGeom>
              <a:avLst/>
              <a:gdLst/>
              <a:ahLst/>
              <a:cxnLst/>
              <a:rect l="l" t="t" r="r" b="b"/>
              <a:pathLst>
                <a:path w="9272270" h="36830">
                  <a:moveTo>
                    <a:pt x="9272016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9272016" y="36575"/>
                  </a:lnTo>
                  <a:lnTo>
                    <a:pt x="927201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91868" y="907288"/>
              <a:ext cx="9272270" cy="36830"/>
            </a:xfrm>
            <a:custGeom>
              <a:avLst/>
              <a:gdLst/>
              <a:ahLst/>
              <a:cxnLst/>
              <a:rect l="l" t="t" r="r" b="b"/>
              <a:pathLst>
                <a:path w="9272270" h="36830">
                  <a:moveTo>
                    <a:pt x="0" y="0"/>
                  </a:moveTo>
                  <a:lnTo>
                    <a:pt x="2318004" y="0"/>
                  </a:lnTo>
                  <a:lnTo>
                    <a:pt x="4636008" y="0"/>
                  </a:lnTo>
                  <a:lnTo>
                    <a:pt x="6954011" y="0"/>
                  </a:lnTo>
                  <a:lnTo>
                    <a:pt x="9272016" y="0"/>
                  </a:lnTo>
                  <a:lnTo>
                    <a:pt x="9272016" y="36575"/>
                  </a:lnTo>
                  <a:lnTo>
                    <a:pt x="6954011" y="36575"/>
                  </a:lnTo>
                  <a:lnTo>
                    <a:pt x="4636008" y="36575"/>
                  </a:lnTo>
                  <a:lnTo>
                    <a:pt x="2318004" y="36575"/>
                  </a:lnTo>
                  <a:lnTo>
                    <a:pt x="0" y="36575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29783" y="1091133"/>
              <a:ext cx="3024886" cy="5011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40832" y="1102995"/>
              <a:ext cx="2968752" cy="4453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102351" y="1591056"/>
              <a:ext cx="3085846" cy="1051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19115" y="1608327"/>
              <a:ext cx="3017520" cy="36830"/>
            </a:xfrm>
            <a:custGeom>
              <a:avLst/>
              <a:gdLst/>
              <a:ahLst/>
              <a:cxnLst/>
              <a:rect l="l" t="t" r="r" b="b"/>
              <a:pathLst>
                <a:path w="3017520" h="36830">
                  <a:moveTo>
                    <a:pt x="3017519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3017519" y="36575"/>
                  </a:lnTo>
                  <a:lnTo>
                    <a:pt x="3017519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19115" y="1608327"/>
              <a:ext cx="3017520" cy="36830"/>
            </a:xfrm>
            <a:custGeom>
              <a:avLst/>
              <a:gdLst/>
              <a:ahLst/>
              <a:cxnLst/>
              <a:rect l="l" t="t" r="r" b="b"/>
              <a:pathLst>
                <a:path w="3017520" h="36830">
                  <a:moveTo>
                    <a:pt x="0" y="36575"/>
                  </a:moveTo>
                  <a:lnTo>
                    <a:pt x="3017519" y="36575"/>
                  </a:lnTo>
                  <a:lnTo>
                    <a:pt x="3017519" y="0"/>
                  </a:lnTo>
                  <a:lnTo>
                    <a:pt x="0" y="0"/>
                  </a:lnTo>
                  <a:lnTo>
                    <a:pt x="0" y="36575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38301" y="1787398"/>
            <a:ext cx="11962765" cy="123698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02590" marR="5080" indent="-390525">
              <a:lnSpc>
                <a:spcPts val="4730"/>
              </a:lnSpc>
              <a:spcBef>
                <a:spcPts val="325"/>
              </a:spcBef>
              <a:buClr>
                <a:srgbClr val="ACC2C8"/>
              </a:buClr>
              <a:buFont typeface="Arial" panose="020B0604020202020204"/>
              <a:buChar char="•"/>
              <a:tabLst>
                <a:tab pos="402590" algn="l"/>
                <a:tab pos="403225" algn="l"/>
                <a:tab pos="2983865" algn="l"/>
                <a:tab pos="4761865" algn="l"/>
                <a:tab pos="5949950" algn="l"/>
              </a:tabLst>
            </a:pP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spc="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CSMA	</a:t>
            </a:r>
            <a:r>
              <a:rPr sz="4000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method	</a:t>
            </a:r>
            <a:r>
              <a:rPr sz="4000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does	not </a:t>
            </a:r>
            <a:r>
              <a:rPr sz="4000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tells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us </a:t>
            </a:r>
            <a:r>
              <a:rPr sz="4000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to do in</a:t>
            </a:r>
            <a:r>
              <a:rPr sz="4000" spc="-1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case  there is a</a:t>
            </a:r>
            <a:r>
              <a:rPr sz="4000" spc="-2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collision</a:t>
            </a:r>
            <a:r>
              <a:rPr sz="4000" spc="-25" dirty="0">
                <a:solidFill>
                  <a:srgbClr val="DFE6D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7680" y="3048000"/>
            <a:ext cx="12201144" cy="6324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329184" y="374904"/>
            <a:ext cx="942340" cy="1539240"/>
            <a:chOff x="329184" y="374904"/>
            <a:chExt cx="942340" cy="1539240"/>
          </a:xfrm>
        </p:grpSpPr>
        <p:sp>
          <p:nvSpPr>
            <p:cNvPr id="19" name="object 19"/>
            <p:cNvSpPr/>
            <p:nvPr/>
          </p:nvSpPr>
          <p:spPr>
            <a:xfrm>
              <a:off x="336804" y="382524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926591" y="0"/>
                  </a:moveTo>
                  <a:lnTo>
                    <a:pt x="0" y="0"/>
                  </a:lnTo>
                  <a:lnTo>
                    <a:pt x="0" y="1524000"/>
                  </a:lnTo>
                  <a:lnTo>
                    <a:pt x="926591" y="152400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6804" y="382524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0" y="1524000"/>
                  </a:moveTo>
                  <a:lnTo>
                    <a:pt x="926591" y="152400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1911583" y="374904"/>
            <a:ext cx="942340" cy="1539240"/>
            <a:chOff x="11911583" y="374904"/>
            <a:chExt cx="942340" cy="1539240"/>
          </a:xfrm>
        </p:grpSpPr>
        <p:sp>
          <p:nvSpPr>
            <p:cNvPr id="22" name="object 22"/>
            <p:cNvSpPr/>
            <p:nvPr/>
          </p:nvSpPr>
          <p:spPr>
            <a:xfrm>
              <a:off x="11919203" y="382524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926592" y="0"/>
                  </a:moveTo>
                  <a:lnTo>
                    <a:pt x="0" y="0"/>
                  </a:lnTo>
                  <a:lnTo>
                    <a:pt x="0" y="1524000"/>
                  </a:lnTo>
                  <a:lnTo>
                    <a:pt x="926592" y="152400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919203" y="382524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0" y="1524000"/>
                  </a:moveTo>
                  <a:lnTo>
                    <a:pt x="926592" y="152400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556" y="382524"/>
            <a:ext cx="11661775" cy="1661160"/>
          </a:xfrm>
          <a:custGeom>
            <a:avLst/>
            <a:gdLst/>
            <a:ahLst/>
            <a:cxnLst/>
            <a:rect l="l" t="t" r="r" b="b"/>
            <a:pathLst>
              <a:path w="11661775" h="1661160">
                <a:moveTo>
                  <a:pt x="0" y="1661159"/>
                </a:moveTo>
                <a:lnTo>
                  <a:pt x="11661648" y="1661159"/>
                </a:lnTo>
                <a:lnTo>
                  <a:pt x="11661648" y="0"/>
                </a:lnTo>
                <a:lnTo>
                  <a:pt x="0" y="0"/>
                </a:lnTo>
                <a:lnTo>
                  <a:pt x="0" y="1661159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45795" y="382524"/>
            <a:ext cx="152400" cy="1661160"/>
          </a:xfrm>
          <a:custGeom>
            <a:avLst/>
            <a:gdLst/>
            <a:ahLst/>
            <a:cxnLst/>
            <a:rect l="l" t="t" r="r" b="b"/>
            <a:pathLst>
              <a:path w="152400" h="1661160">
                <a:moveTo>
                  <a:pt x="0" y="1661159"/>
                </a:moveTo>
                <a:lnTo>
                  <a:pt x="152400" y="1661159"/>
                </a:lnTo>
                <a:lnTo>
                  <a:pt x="152400" y="0"/>
                </a:lnTo>
                <a:lnTo>
                  <a:pt x="0" y="0"/>
                </a:lnTo>
                <a:lnTo>
                  <a:pt x="0" y="1661159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52984" y="301752"/>
            <a:ext cx="12750165" cy="1746885"/>
            <a:chOff x="252984" y="301752"/>
            <a:chExt cx="12750165" cy="1746885"/>
          </a:xfrm>
        </p:grpSpPr>
        <p:sp>
          <p:nvSpPr>
            <p:cNvPr id="5" name="object 5"/>
            <p:cNvSpPr/>
            <p:nvPr/>
          </p:nvSpPr>
          <p:spPr>
            <a:xfrm>
              <a:off x="257556" y="306324"/>
              <a:ext cx="12740640" cy="76200"/>
            </a:xfrm>
            <a:custGeom>
              <a:avLst/>
              <a:gdLst/>
              <a:ahLst/>
              <a:cxnLst/>
              <a:rect l="l" t="t" r="r" b="b"/>
              <a:pathLst>
                <a:path w="12740640" h="76200">
                  <a:moveTo>
                    <a:pt x="0" y="76200"/>
                  </a:moveTo>
                  <a:lnTo>
                    <a:pt x="12740640" y="76200"/>
                  </a:lnTo>
                  <a:lnTo>
                    <a:pt x="1274064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556" y="306324"/>
              <a:ext cx="12740640" cy="1737360"/>
            </a:xfrm>
            <a:custGeom>
              <a:avLst/>
              <a:gdLst/>
              <a:ahLst/>
              <a:cxnLst/>
              <a:rect l="l" t="t" r="r" b="b"/>
              <a:pathLst>
                <a:path w="12740640" h="1737360">
                  <a:moveTo>
                    <a:pt x="0" y="1737360"/>
                  </a:moveTo>
                  <a:lnTo>
                    <a:pt x="12740640" y="1737360"/>
                  </a:lnTo>
                  <a:lnTo>
                    <a:pt x="12740640" y="0"/>
                  </a:lnTo>
                  <a:lnTo>
                    <a:pt x="0" y="0"/>
                  </a:lnTo>
                  <a:lnTo>
                    <a:pt x="0" y="17373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42160" y="539521"/>
              <a:ext cx="3338829" cy="55305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55241" y="552704"/>
              <a:ext cx="3275838" cy="490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11679" y="1091184"/>
              <a:ext cx="9264142" cy="1139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30729" y="1111503"/>
              <a:ext cx="9189720" cy="40005"/>
            </a:xfrm>
            <a:custGeom>
              <a:avLst/>
              <a:gdLst/>
              <a:ahLst/>
              <a:cxnLst/>
              <a:rect l="l" t="t" r="r" b="b"/>
              <a:pathLst>
                <a:path w="9189720" h="40005">
                  <a:moveTo>
                    <a:pt x="918972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9189720" y="39624"/>
                  </a:lnTo>
                  <a:lnTo>
                    <a:pt x="918972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30729" y="1111503"/>
              <a:ext cx="9189720" cy="40005"/>
            </a:xfrm>
            <a:custGeom>
              <a:avLst/>
              <a:gdLst/>
              <a:ahLst/>
              <a:cxnLst/>
              <a:rect l="l" t="t" r="r" b="b"/>
              <a:pathLst>
                <a:path w="9189720" h="40005">
                  <a:moveTo>
                    <a:pt x="0" y="0"/>
                  </a:moveTo>
                  <a:lnTo>
                    <a:pt x="3063240" y="0"/>
                  </a:lnTo>
                  <a:lnTo>
                    <a:pt x="6126480" y="0"/>
                  </a:lnTo>
                  <a:lnTo>
                    <a:pt x="9189720" y="0"/>
                  </a:lnTo>
                  <a:lnTo>
                    <a:pt x="9189720" y="39624"/>
                  </a:lnTo>
                  <a:lnTo>
                    <a:pt x="6126480" y="39624"/>
                  </a:lnTo>
                  <a:lnTo>
                    <a:pt x="3063240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17463" y="539521"/>
              <a:ext cx="5618734" cy="5530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31434" y="552704"/>
              <a:ext cx="5556631" cy="4904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761231" y="1316672"/>
              <a:ext cx="263436" cy="6810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79012" y="1336040"/>
              <a:ext cx="191135" cy="606425"/>
            </a:xfrm>
            <a:custGeom>
              <a:avLst/>
              <a:gdLst/>
              <a:ahLst/>
              <a:cxnLst/>
              <a:rect l="l" t="t" r="r" b="b"/>
              <a:pathLst>
                <a:path w="191135" h="606425">
                  <a:moveTo>
                    <a:pt x="190880" y="0"/>
                  </a:moveTo>
                  <a:lnTo>
                    <a:pt x="110743" y="0"/>
                  </a:lnTo>
                  <a:lnTo>
                    <a:pt x="83452" y="38838"/>
                  </a:lnTo>
                  <a:lnTo>
                    <a:pt x="60245" y="76866"/>
                  </a:lnTo>
                  <a:lnTo>
                    <a:pt x="41110" y="114085"/>
                  </a:lnTo>
                  <a:lnTo>
                    <a:pt x="26035" y="150494"/>
                  </a:lnTo>
                  <a:lnTo>
                    <a:pt x="14680" y="186924"/>
                  </a:lnTo>
                  <a:lnTo>
                    <a:pt x="6540" y="224377"/>
                  </a:lnTo>
                  <a:lnTo>
                    <a:pt x="1639" y="262830"/>
                  </a:lnTo>
                  <a:lnTo>
                    <a:pt x="0" y="302259"/>
                  </a:lnTo>
                  <a:lnTo>
                    <a:pt x="1547" y="340314"/>
                  </a:lnTo>
                  <a:lnTo>
                    <a:pt x="13930" y="413898"/>
                  </a:lnTo>
                  <a:lnTo>
                    <a:pt x="39431" y="485552"/>
                  </a:lnTo>
                  <a:lnTo>
                    <a:pt x="58658" y="523747"/>
                  </a:lnTo>
                  <a:lnTo>
                    <a:pt x="82432" y="564038"/>
                  </a:lnTo>
                  <a:lnTo>
                    <a:pt x="110743" y="606425"/>
                  </a:lnTo>
                  <a:lnTo>
                    <a:pt x="190880" y="606425"/>
                  </a:lnTo>
                  <a:lnTo>
                    <a:pt x="167946" y="555847"/>
                  </a:lnTo>
                  <a:lnTo>
                    <a:pt x="149182" y="505718"/>
                  </a:lnTo>
                  <a:lnTo>
                    <a:pt x="134588" y="456041"/>
                  </a:lnTo>
                  <a:lnTo>
                    <a:pt x="124163" y="406818"/>
                  </a:lnTo>
                  <a:lnTo>
                    <a:pt x="117908" y="358054"/>
                  </a:lnTo>
                  <a:lnTo>
                    <a:pt x="115824" y="309752"/>
                  </a:lnTo>
                  <a:lnTo>
                    <a:pt x="116798" y="272960"/>
                  </a:lnTo>
                  <a:lnTo>
                    <a:pt x="124557" y="202614"/>
                  </a:lnTo>
                  <a:lnTo>
                    <a:pt x="141892" y="129391"/>
                  </a:lnTo>
                  <a:lnTo>
                    <a:pt x="155336" y="87995"/>
                  </a:lnTo>
                  <a:lnTo>
                    <a:pt x="171662" y="44860"/>
                  </a:lnTo>
                  <a:lnTo>
                    <a:pt x="19088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779012" y="1336040"/>
              <a:ext cx="191135" cy="606425"/>
            </a:xfrm>
            <a:custGeom>
              <a:avLst/>
              <a:gdLst/>
              <a:ahLst/>
              <a:cxnLst/>
              <a:rect l="l" t="t" r="r" b="b"/>
              <a:pathLst>
                <a:path w="191135" h="606425">
                  <a:moveTo>
                    <a:pt x="110743" y="0"/>
                  </a:moveTo>
                  <a:lnTo>
                    <a:pt x="190880" y="0"/>
                  </a:lnTo>
                  <a:lnTo>
                    <a:pt x="171662" y="44860"/>
                  </a:lnTo>
                  <a:lnTo>
                    <a:pt x="155336" y="87995"/>
                  </a:lnTo>
                  <a:lnTo>
                    <a:pt x="141892" y="129391"/>
                  </a:lnTo>
                  <a:lnTo>
                    <a:pt x="131317" y="169036"/>
                  </a:lnTo>
                  <a:lnTo>
                    <a:pt x="119713" y="237251"/>
                  </a:lnTo>
                  <a:lnTo>
                    <a:pt x="115824" y="309752"/>
                  </a:lnTo>
                  <a:lnTo>
                    <a:pt x="117908" y="358054"/>
                  </a:lnTo>
                  <a:lnTo>
                    <a:pt x="124163" y="406818"/>
                  </a:lnTo>
                  <a:lnTo>
                    <a:pt x="134588" y="456041"/>
                  </a:lnTo>
                  <a:lnTo>
                    <a:pt x="149182" y="505718"/>
                  </a:lnTo>
                  <a:lnTo>
                    <a:pt x="167946" y="555847"/>
                  </a:lnTo>
                  <a:lnTo>
                    <a:pt x="190880" y="606425"/>
                  </a:lnTo>
                  <a:lnTo>
                    <a:pt x="110743" y="606425"/>
                  </a:lnTo>
                  <a:lnTo>
                    <a:pt x="82432" y="564038"/>
                  </a:lnTo>
                  <a:lnTo>
                    <a:pt x="58658" y="523747"/>
                  </a:lnTo>
                  <a:lnTo>
                    <a:pt x="39431" y="485552"/>
                  </a:lnTo>
                  <a:lnTo>
                    <a:pt x="24764" y="449452"/>
                  </a:lnTo>
                  <a:lnTo>
                    <a:pt x="6191" y="377523"/>
                  </a:lnTo>
                  <a:lnTo>
                    <a:pt x="0" y="302259"/>
                  </a:lnTo>
                  <a:lnTo>
                    <a:pt x="1639" y="262830"/>
                  </a:lnTo>
                  <a:lnTo>
                    <a:pt x="6540" y="224377"/>
                  </a:lnTo>
                  <a:lnTo>
                    <a:pt x="14680" y="186924"/>
                  </a:lnTo>
                  <a:lnTo>
                    <a:pt x="26035" y="150494"/>
                  </a:lnTo>
                  <a:lnTo>
                    <a:pt x="41110" y="114085"/>
                  </a:lnTo>
                  <a:lnTo>
                    <a:pt x="60245" y="76866"/>
                  </a:lnTo>
                  <a:lnTo>
                    <a:pt x="83452" y="38838"/>
                  </a:lnTo>
                  <a:lnTo>
                    <a:pt x="110743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724655" y="1868424"/>
              <a:ext cx="5838190" cy="1139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43705" y="1888743"/>
              <a:ext cx="5763895" cy="40005"/>
            </a:xfrm>
            <a:custGeom>
              <a:avLst/>
              <a:gdLst/>
              <a:ahLst/>
              <a:cxnLst/>
              <a:rect l="l" t="t" r="r" b="b"/>
              <a:pathLst>
                <a:path w="5763895" h="40005">
                  <a:moveTo>
                    <a:pt x="5763768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5763768" y="39624"/>
                  </a:lnTo>
                  <a:lnTo>
                    <a:pt x="576376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43705" y="1888743"/>
              <a:ext cx="5763895" cy="40005"/>
            </a:xfrm>
            <a:custGeom>
              <a:avLst/>
              <a:gdLst/>
              <a:ahLst/>
              <a:cxnLst/>
              <a:rect l="l" t="t" r="r" b="b"/>
              <a:pathLst>
                <a:path w="5763895" h="40005">
                  <a:moveTo>
                    <a:pt x="0" y="0"/>
                  </a:moveTo>
                  <a:lnTo>
                    <a:pt x="2881884" y="0"/>
                  </a:lnTo>
                  <a:lnTo>
                    <a:pt x="5763768" y="0"/>
                  </a:lnTo>
                  <a:lnTo>
                    <a:pt x="5763768" y="39624"/>
                  </a:lnTo>
                  <a:lnTo>
                    <a:pt x="2881884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35551" y="1325905"/>
              <a:ext cx="5237734" cy="54391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049013" y="1337818"/>
              <a:ext cx="5174361" cy="4823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50679" y="1316672"/>
              <a:ext cx="266433" cy="6810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270618" y="1336040"/>
              <a:ext cx="191135" cy="606425"/>
            </a:xfrm>
            <a:custGeom>
              <a:avLst/>
              <a:gdLst/>
              <a:ahLst/>
              <a:cxnLst/>
              <a:rect l="l" t="t" r="r" b="b"/>
              <a:pathLst>
                <a:path w="191134" h="606425">
                  <a:moveTo>
                    <a:pt x="80136" y="0"/>
                  </a:moveTo>
                  <a:lnTo>
                    <a:pt x="0" y="0"/>
                  </a:lnTo>
                  <a:lnTo>
                    <a:pt x="19218" y="44860"/>
                  </a:lnTo>
                  <a:lnTo>
                    <a:pt x="35544" y="87995"/>
                  </a:lnTo>
                  <a:lnTo>
                    <a:pt x="48988" y="129391"/>
                  </a:lnTo>
                  <a:lnTo>
                    <a:pt x="59562" y="169036"/>
                  </a:lnTo>
                  <a:lnTo>
                    <a:pt x="71167" y="237251"/>
                  </a:lnTo>
                  <a:lnTo>
                    <a:pt x="75056" y="309752"/>
                  </a:lnTo>
                  <a:lnTo>
                    <a:pt x="72972" y="358054"/>
                  </a:lnTo>
                  <a:lnTo>
                    <a:pt x="66717" y="406818"/>
                  </a:lnTo>
                  <a:lnTo>
                    <a:pt x="56292" y="456041"/>
                  </a:lnTo>
                  <a:lnTo>
                    <a:pt x="41698" y="505718"/>
                  </a:lnTo>
                  <a:lnTo>
                    <a:pt x="22934" y="555847"/>
                  </a:lnTo>
                  <a:lnTo>
                    <a:pt x="0" y="606425"/>
                  </a:lnTo>
                  <a:lnTo>
                    <a:pt x="80136" y="606425"/>
                  </a:lnTo>
                  <a:lnTo>
                    <a:pt x="108448" y="564038"/>
                  </a:lnTo>
                  <a:lnTo>
                    <a:pt x="132222" y="523748"/>
                  </a:lnTo>
                  <a:lnTo>
                    <a:pt x="151449" y="485552"/>
                  </a:lnTo>
                  <a:lnTo>
                    <a:pt x="166115" y="449452"/>
                  </a:lnTo>
                  <a:lnTo>
                    <a:pt x="184689" y="377523"/>
                  </a:lnTo>
                  <a:lnTo>
                    <a:pt x="190880" y="302259"/>
                  </a:lnTo>
                  <a:lnTo>
                    <a:pt x="189241" y="262830"/>
                  </a:lnTo>
                  <a:lnTo>
                    <a:pt x="184340" y="224377"/>
                  </a:lnTo>
                  <a:lnTo>
                    <a:pt x="176200" y="186924"/>
                  </a:lnTo>
                  <a:lnTo>
                    <a:pt x="164846" y="150494"/>
                  </a:lnTo>
                  <a:lnTo>
                    <a:pt x="149770" y="114085"/>
                  </a:lnTo>
                  <a:lnTo>
                    <a:pt x="130635" y="76866"/>
                  </a:lnTo>
                  <a:lnTo>
                    <a:pt x="107428" y="38838"/>
                  </a:lnTo>
                  <a:lnTo>
                    <a:pt x="8013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270618" y="1336040"/>
              <a:ext cx="191135" cy="606425"/>
            </a:xfrm>
            <a:custGeom>
              <a:avLst/>
              <a:gdLst/>
              <a:ahLst/>
              <a:cxnLst/>
              <a:rect l="l" t="t" r="r" b="b"/>
              <a:pathLst>
                <a:path w="191134" h="606425">
                  <a:moveTo>
                    <a:pt x="0" y="0"/>
                  </a:moveTo>
                  <a:lnTo>
                    <a:pt x="80136" y="0"/>
                  </a:lnTo>
                  <a:lnTo>
                    <a:pt x="107428" y="38838"/>
                  </a:lnTo>
                  <a:lnTo>
                    <a:pt x="130635" y="76866"/>
                  </a:lnTo>
                  <a:lnTo>
                    <a:pt x="149770" y="114085"/>
                  </a:lnTo>
                  <a:lnTo>
                    <a:pt x="164846" y="150494"/>
                  </a:lnTo>
                  <a:lnTo>
                    <a:pt x="176200" y="186924"/>
                  </a:lnTo>
                  <a:lnTo>
                    <a:pt x="184340" y="224377"/>
                  </a:lnTo>
                  <a:lnTo>
                    <a:pt x="189241" y="262830"/>
                  </a:lnTo>
                  <a:lnTo>
                    <a:pt x="190880" y="302259"/>
                  </a:lnTo>
                  <a:lnTo>
                    <a:pt x="189333" y="340314"/>
                  </a:lnTo>
                  <a:lnTo>
                    <a:pt x="176950" y="413898"/>
                  </a:lnTo>
                  <a:lnTo>
                    <a:pt x="151449" y="485552"/>
                  </a:lnTo>
                  <a:lnTo>
                    <a:pt x="132222" y="523748"/>
                  </a:lnTo>
                  <a:lnTo>
                    <a:pt x="108448" y="564038"/>
                  </a:lnTo>
                  <a:lnTo>
                    <a:pt x="80136" y="606425"/>
                  </a:lnTo>
                  <a:lnTo>
                    <a:pt x="0" y="606425"/>
                  </a:lnTo>
                  <a:lnTo>
                    <a:pt x="22934" y="555847"/>
                  </a:lnTo>
                  <a:lnTo>
                    <a:pt x="41698" y="505718"/>
                  </a:lnTo>
                  <a:lnTo>
                    <a:pt x="56292" y="456041"/>
                  </a:lnTo>
                  <a:lnTo>
                    <a:pt x="66717" y="406818"/>
                  </a:lnTo>
                  <a:lnTo>
                    <a:pt x="72972" y="358054"/>
                  </a:lnTo>
                  <a:lnTo>
                    <a:pt x="75056" y="309752"/>
                  </a:lnTo>
                  <a:lnTo>
                    <a:pt x="74082" y="272960"/>
                  </a:lnTo>
                  <a:lnTo>
                    <a:pt x="66323" y="202614"/>
                  </a:lnTo>
                  <a:lnTo>
                    <a:pt x="48988" y="129391"/>
                  </a:lnTo>
                  <a:lnTo>
                    <a:pt x="35544" y="87995"/>
                  </a:lnTo>
                  <a:lnTo>
                    <a:pt x="19218" y="4486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158239" y="2240279"/>
            <a:ext cx="3522345" cy="3305810"/>
            <a:chOff x="1158239" y="2240279"/>
            <a:chExt cx="3522345" cy="3305810"/>
          </a:xfrm>
        </p:grpSpPr>
        <p:sp>
          <p:nvSpPr>
            <p:cNvPr id="26" name="object 26"/>
            <p:cNvSpPr/>
            <p:nvPr/>
          </p:nvSpPr>
          <p:spPr>
            <a:xfrm>
              <a:off x="1158239" y="2240279"/>
              <a:ext cx="2927477" cy="30067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47215" y="2374391"/>
              <a:ext cx="3332861" cy="31713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654810" y="2690241"/>
            <a:ext cx="2599055" cy="236728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 algn="ctr">
              <a:lnSpc>
                <a:spcPct val="82000"/>
              </a:lnSpc>
              <a:spcBef>
                <a:spcPts val="890"/>
              </a:spcBef>
            </a:pPr>
            <a:r>
              <a:rPr b="0" spc="-360" dirty="0">
                <a:latin typeface="Arial" panose="020B0604020202020204"/>
                <a:cs typeface="Arial" panose="020B0604020202020204"/>
              </a:rPr>
              <a:t>Time </a:t>
            </a:r>
            <a:r>
              <a:rPr b="0" spc="-114" dirty="0">
                <a:latin typeface="Arial" panose="020B0604020202020204"/>
                <a:cs typeface="Arial" panose="020B0604020202020204"/>
              </a:rPr>
              <a:t>to </a:t>
            </a:r>
            <a:r>
              <a:rPr b="0" spc="-150" dirty="0">
                <a:latin typeface="Arial" panose="020B0604020202020204"/>
                <a:cs typeface="Arial" panose="020B0604020202020204"/>
              </a:rPr>
              <a:t>detect  </a:t>
            </a:r>
            <a:r>
              <a:rPr b="0" spc="-210" dirty="0">
                <a:latin typeface="Arial" panose="020B0604020202020204"/>
                <a:cs typeface="Arial" panose="020B0604020202020204"/>
              </a:rPr>
              <a:t>collision </a:t>
            </a:r>
            <a:r>
              <a:rPr b="0" spc="300" dirty="0">
                <a:latin typeface="Arial" panose="020B0604020202020204"/>
                <a:cs typeface="Arial" panose="020B0604020202020204"/>
              </a:rPr>
              <a:t>&lt;  </a:t>
            </a:r>
            <a:r>
              <a:rPr b="0" spc="-225" dirty="0">
                <a:latin typeface="Arial" panose="020B0604020202020204"/>
                <a:cs typeface="Arial" panose="020B0604020202020204"/>
              </a:rPr>
              <a:t>2*maximum  </a:t>
            </a:r>
            <a:r>
              <a:rPr b="0" spc="-100" dirty="0">
                <a:latin typeface="Arial" panose="020B0604020202020204"/>
                <a:cs typeface="Arial" panose="020B0604020202020204"/>
              </a:rPr>
              <a:t>propagation  </a:t>
            </a:r>
            <a:r>
              <a:rPr b="0" spc="-125" dirty="0">
                <a:latin typeface="Arial" panose="020B0604020202020204"/>
                <a:cs typeface="Arial" panose="020B0604020202020204"/>
              </a:rPr>
              <a:t>delay.</a:t>
            </a:r>
            <a:endParaRPr b="0" spc="-125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29328" y="2240279"/>
            <a:ext cx="4034154" cy="3637915"/>
            <a:chOff x="4529328" y="2240279"/>
            <a:chExt cx="4034154" cy="3637915"/>
          </a:xfrm>
        </p:grpSpPr>
        <p:sp>
          <p:nvSpPr>
            <p:cNvPr id="30" name="object 30"/>
            <p:cNvSpPr/>
            <p:nvPr/>
          </p:nvSpPr>
          <p:spPr>
            <a:xfrm>
              <a:off x="4529328" y="3407676"/>
              <a:ext cx="854811" cy="8060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276088" y="2240279"/>
              <a:ext cx="2927477" cy="334810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92496" y="2331719"/>
              <a:ext cx="3070732" cy="354622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772658" y="2574747"/>
            <a:ext cx="2400935" cy="290322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065" marR="5080" indent="-3175" algn="ctr">
              <a:lnSpc>
                <a:spcPct val="82000"/>
              </a:lnSpc>
              <a:spcBef>
                <a:spcPts val="795"/>
              </a:spcBef>
            </a:pPr>
            <a:r>
              <a:rPr sz="3200" spc="-2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Minimum  </a:t>
            </a:r>
            <a:r>
              <a:rPr sz="3200" spc="-1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frame </a:t>
            </a:r>
            <a:r>
              <a:rPr sz="3200" spc="-2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size  </a:t>
            </a:r>
            <a:r>
              <a:rPr sz="3200" spc="-2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enough </a:t>
            </a:r>
            <a:r>
              <a:rPr sz="3200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to  allow </a:t>
            </a:r>
            <a:r>
              <a:rPr sz="3200" spc="-1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collision  </a:t>
            </a:r>
            <a:r>
              <a:rPr sz="3200" spc="-1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detection </a:t>
            </a:r>
            <a:r>
              <a:rPr sz="3200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prior  </a:t>
            </a:r>
            <a:r>
              <a:rPr sz="3200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3200" spc="-1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end </a:t>
            </a:r>
            <a:r>
              <a:rPr sz="32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  </a:t>
            </a:r>
            <a:r>
              <a:rPr sz="3200" spc="-2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transmission</a:t>
            </a:r>
            <a:r>
              <a:rPr sz="2400" spc="-2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.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497823" y="2246376"/>
            <a:ext cx="3942715" cy="3589020"/>
            <a:chOff x="8497823" y="2246376"/>
            <a:chExt cx="3942715" cy="3589020"/>
          </a:xfrm>
        </p:grpSpPr>
        <p:sp>
          <p:nvSpPr>
            <p:cNvPr id="35" name="object 35"/>
            <p:cNvSpPr/>
            <p:nvPr/>
          </p:nvSpPr>
          <p:spPr>
            <a:xfrm>
              <a:off x="8497823" y="3547910"/>
              <a:ext cx="821258" cy="80907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262871" y="2246376"/>
              <a:ext cx="2927477" cy="333590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512807" y="2453640"/>
              <a:ext cx="2927477" cy="338162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9815321" y="3411092"/>
            <a:ext cx="2331085" cy="130746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5080" indent="-3810" algn="ctr">
              <a:lnSpc>
                <a:spcPct val="82000"/>
              </a:lnSpc>
              <a:spcBef>
                <a:spcPts val="795"/>
              </a:spcBef>
            </a:pPr>
            <a:r>
              <a:rPr sz="3200" spc="-3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200" spc="-1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reaction  </a:t>
            </a:r>
            <a:r>
              <a:rPr sz="3200" spc="-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time </a:t>
            </a:r>
            <a:r>
              <a:rPr sz="3200" spc="-2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3200" spc="-2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CSMA-  </a:t>
            </a:r>
            <a:r>
              <a:rPr sz="3200" spc="-3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CD </a:t>
            </a:r>
            <a:r>
              <a:rPr sz="3200" spc="-2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200" spc="-1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spc="-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2tprop</a:t>
            </a:r>
            <a:r>
              <a:rPr sz="2800" spc="-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29184" y="374904"/>
            <a:ext cx="942340" cy="1767839"/>
            <a:chOff x="329184" y="374904"/>
            <a:chExt cx="942340" cy="1767839"/>
          </a:xfrm>
        </p:grpSpPr>
        <p:sp>
          <p:nvSpPr>
            <p:cNvPr id="40" name="object 40"/>
            <p:cNvSpPr/>
            <p:nvPr/>
          </p:nvSpPr>
          <p:spPr>
            <a:xfrm>
              <a:off x="336804" y="382524"/>
              <a:ext cx="927100" cy="1752600"/>
            </a:xfrm>
            <a:custGeom>
              <a:avLst/>
              <a:gdLst/>
              <a:ahLst/>
              <a:cxnLst/>
              <a:rect l="l" t="t" r="r" b="b"/>
              <a:pathLst>
                <a:path w="927100" h="1752600">
                  <a:moveTo>
                    <a:pt x="926591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926591" y="175260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36804" y="382524"/>
              <a:ext cx="927100" cy="1752600"/>
            </a:xfrm>
            <a:custGeom>
              <a:avLst/>
              <a:gdLst/>
              <a:ahLst/>
              <a:cxnLst/>
              <a:rect l="l" t="t" r="r" b="b"/>
              <a:pathLst>
                <a:path w="927100" h="1752600">
                  <a:moveTo>
                    <a:pt x="0" y="1752600"/>
                  </a:moveTo>
                  <a:lnTo>
                    <a:pt x="926591" y="175260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17526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11911583" y="374904"/>
            <a:ext cx="942340" cy="1767839"/>
            <a:chOff x="11911583" y="374904"/>
            <a:chExt cx="942340" cy="1767839"/>
          </a:xfrm>
        </p:grpSpPr>
        <p:sp>
          <p:nvSpPr>
            <p:cNvPr id="43" name="object 43"/>
            <p:cNvSpPr/>
            <p:nvPr/>
          </p:nvSpPr>
          <p:spPr>
            <a:xfrm>
              <a:off x="11919203" y="382524"/>
              <a:ext cx="927100" cy="1752600"/>
            </a:xfrm>
            <a:custGeom>
              <a:avLst/>
              <a:gdLst/>
              <a:ahLst/>
              <a:cxnLst/>
              <a:rect l="l" t="t" r="r" b="b"/>
              <a:pathLst>
                <a:path w="927100" h="1752600">
                  <a:moveTo>
                    <a:pt x="926592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926592" y="175260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919203" y="382524"/>
              <a:ext cx="927100" cy="1752600"/>
            </a:xfrm>
            <a:custGeom>
              <a:avLst/>
              <a:gdLst/>
              <a:ahLst/>
              <a:cxnLst/>
              <a:rect l="l" t="t" r="r" b="b"/>
              <a:pathLst>
                <a:path w="927100" h="1752600">
                  <a:moveTo>
                    <a:pt x="0" y="1752600"/>
                  </a:moveTo>
                  <a:lnTo>
                    <a:pt x="926592" y="175260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17526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429768" y="5821617"/>
            <a:ext cx="12467717" cy="39272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556" y="763523"/>
            <a:ext cx="11701780" cy="762000"/>
          </a:xfrm>
          <a:custGeom>
            <a:avLst/>
            <a:gdLst/>
            <a:ahLst/>
            <a:cxnLst/>
            <a:rect l="l" t="t" r="r" b="b"/>
            <a:pathLst>
              <a:path w="11701780" h="762000">
                <a:moveTo>
                  <a:pt x="0" y="762000"/>
                </a:moveTo>
                <a:lnTo>
                  <a:pt x="11701272" y="762000"/>
                </a:lnTo>
                <a:lnTo>
                  <a:pt x="11701272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52984" y="682751"/>
            <a:ext cx="12673965" cy="847725"/>
            <a:chOff x="252984" y="682751"/>
            <a:chExt cx="12673965" cy="847725"/>
          </a:xfrm>
        </p:grpSpPr>
        <p:sp>
          <p:nvSpPr>
            <p:cNvPr id="4" name="object 4"/>
            <p:cNvSpPr/>
            <p:nvPr/>
          </p:nvSpPr>
          <p:spPr>
            <a:xfrm>
              <a:off x="257556" y="687323"/>
              <a:ext cx="12664440" cy="838200"/>
            </a:xfrm>
            <a:custGeom>
              <a:avLst/>
              <a:gdLst/>
              <a:ahLst/>
              <a:cxnLst/>
              <a:rect l="l" t="t" r="r" b="b"/>
              <a:pathLst>
                <a:path w="12664440" h="838200">
                  <a:moveTo>
                    <a:pt x="1266444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2627864" y="76200"/>
                  </a:lnTo>
                  <a:lnTo>
                    <a:pt x="12627864" y="838200"/>
                  </a:lnTo>
                  <a:lnTo>
                    <a:pt x="12664440" y="838200"/>
                  </a:lnTo>
                  <a:lnTo>
                    <a:pt x="12664440" y="76200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7556" y="687323"/>
              <a:ext cx="12664440" cy="838200"/>
            </a:xfrm>
            <a:custGeom>
              <a:avLst/>
              <a:gdLst/>
              <a:ahLst/>
              <a:cxnLst/>
              <a:rect l="l" t="t" r="r" b="b"/>
              <a:pathLst>
                <a:path w="12664440" h="838200">
                  <a:moveTo>
                    <a:pt x="0" y="838200"/>
                  </a:moveTo>
                  <a:lnTo>
                    <a:pt x="12664440" y="838200"/>
                  </a:lnTo>
                  <a:lnTo>
                    <a:pt x="1266444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59331" y="811783"/>
              <a:ext cx="9634474" cy="49047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50695" y="1370583"/>
              <a:ext cx="9674860" cy="40005"/>
            </a:xfrm>
            <a:custGeom>
              <a:avLst/>
              <a:gdLst/>
              <a:ahLst/>
              <a:cxnLst/>
              <a:rect l="l" t="t" r="r" b="b"/>
              <a:pathLst>
                <a:path w="9674860" h="40005">
                  <a:moveTo>
                    <a:pt x="9674352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9674352" y="39624"/>
                  </a:lnTo>
                  <a:lnTo>
                    <a:pt x="9674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50695" y="1370583"/>
              <a:ext cx="9674860" cy="40005"/>
            </a:xfrm>
            <a:custGeom>
              <a:avLst/>
              <a:gdLst/>
              <a:ahLst/>
              <a:cxnLst/>
              <a:rect l="l" t="t" r="r" b="b"/>
              <a:pathLst>
                <a:path w="9674860" h="40005">
                  <a:moveTo>
                    <a:pt x="0" y="0"/>
                  </a:moveTo>
                  <a:lnTo>
                    <a:pt x="2418588" y="0"/>
                  </a:lnTo>
                  <a:lnTo>
                    <a:pt x="4837176" y="0"/>
                  </a:lnTo>
                  <a:lnTo>
                    <a:pt x="7255763" y="0"/>
                  </a:lnTo>
                  <a:lnTo>
                    <a:pt x="9674352" y="0"/>
                  </a:lnTo>
                  <a:lnTo>
                    <a:pt x="9674352" y="39624"/>
                  </a:lnTo>
                  <a:lnTo>
                    <a:pt x="7255763" y="39624"/>
                  </a:lnTo>
                  <a:lnTo>
                    <a:pt x="4837176" y="39624"/>
                  </a:lnTo>
                  <a:lnTo>
                    <a:pt x="2418588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667512" y="1929383"/>
            <a:ext cx="12117705" cy="7548245"/>
            <a:chOff x="667512" y="1929383"/>
            <a:chExt cx="12117705" cy="7548245"/>
          </a:xfrm>
        </p:grpSpPr>
        <p:sp>
          <p:nvSpPr>
            <p:cNvPr id="10" name="object 10"/>
            <p:cNvSpPr/>
            <p:nvPr/>
          </p:nvSpPr>
          <p:spPr>
            <a:xfrm>
              <a:off x="667512" y="1929383"/>
              <a:ext cx="9630029" cy="22142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30808" y="4450079"/>
              <a:ext cx="10529189" cy="24245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16608" y="7263345"/>
              <a:ext cx="10968101" cy="22142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019047" y="2076957"/>
            <a:ext cx="9028430" cy="7023734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2126615" algn="just">
              <a:lnSpc>
                <a:spcPct val="86000"/>
              </a:lnSpc>
              <a:spcBef>
                <a:spcPts val="765"/>
              </a:spcBef>
            </a:pPr>
            <a:r>
              <a:rPr sz="36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*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40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Throughput  </a:t>
            </a:r>
            <a:r>
              <a:rPr sz="4000" b="1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of 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CSMA/CD </a:t>
            </a:r>
            <a:r>
              <a:rPr sz="40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40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greater </a:t>
            </a:r>
            <a:r>
              <a:rPr sz="40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than that 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4000" b="1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Pure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or Slotted</a:t>
            </a:r>
            <a:r>
              <a:rPr sz="4000" b="1" spc="5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ALOHA.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marL="476250" marR="1038225" algn="just">
              <a:lnSpc>
                <a:spcPct val="86000"/>
              </a:lnSpc>
              <a:spcBef>
                <a:spcPts val="3520"/>
              </a:spcBef>
            </a:pPr>
            <a:r>
              <a:rPr sz="36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* </a:t>
            </a:r>
            <a:r>
              <a:rPr sz="40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1-persistent </a:t>
            </a:r>
            <a:r>
              <a:rPr sz="40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method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  maximum </a:t>
            </a:r>
            <a:r>
              <a:rPr sz="40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throughput </a:t>
            </a:r>
            <a:r>
              <a:rPr sz="40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40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around  </a:t>
            </a:r>
            <a:r>
              <a:rPr sz="4000" b="1" spc="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50 %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4000" b="1" spc="-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G=1</a:t>
            </a:r>
            <a:r>
              <a:rPr sz="36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marL="1162685" marR="5080" algn="just">
              <a:lnSpc>
                <a:spcPct val="86000"/>
              </a:lnSpc>
              <a:spcBef>
                <a:spcPts val="3520"/>
              </a:spcBef>
            </a:pPr>
            <a:r>
              <a:rPr sz="36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*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40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Non-persistent method,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  maximum </a:t>
            </a:r>
            <a:r>
              <a:rPr sz="40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throughput can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go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up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to  </a:t>
            </a:r>
            <a:r>
              <a:rPr sz="4000" b="1" spc="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90 %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 </a:t>
            </a:r>
            <a:r>
              <a:rPr sz="40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3 and</a:t>
            </a:r>
            <a:r>
              <a:rPr sz="4000" b="1" spc="-1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8.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113519" y="3511296"/>
            <a:ext cx="2564765" cy="4290060"/>
            <a:chOff x="9113519" y="3511296"/>
            <a:chExt cx="2564765" cy="4290060"/>
          </a:xfrm>
        </p:grpSpPr>
        <p:sp>
          <p:nvSpPr>
            <p:cNvPr id="15" name="object 15"/>
            <p:cNvSpPr/>
            <p:nvPr/>
          </p:nvSpPr>
          <p:spPr>
            <a:xfrm>
              <a:off x="9113519" y="3511296"/>
              <a:ext cx="1656460" cy="16381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24871" y="6163056"/>
              <a:ext cx="1653412" cy="16381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329184" y="755904"/>
            <a:ext cx="942340" cy="853440"/>
            <a:chOff x="329184" y="755904"/>
            <a:chExt cx="942340" cy="853440"/>
          </a:xfrm>
        </p:grpSpPr>
        <p:sp>
          <p:nvSpPr>
            <p:cNvPr id="18" name="object 18"/>
            <p:cNvSpPr/>
            <p:nvPr/>
          </p:nvSpPr>
          <p:spPr>
            <a:xfrm>
              <a:off x="336804" y="763524"/>
              <a:ext cx="927100" cy="838200"/>
            </a:xfrm>
            <a:custGeom>
              <a:avLst/>
              <a:gdLst/>
              <a:ahLst/>
              <a:cxnLst/>
              <a:rect l="l" t="t" r="r" b="b"/>
              <a:pathLst>
                <a:path w="927100" h="838200">
                  <a:moveTo>
                    <a:pt x="926591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926591" y="83820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6804" y="763524"/>
              <a:ext cx="927100" cy="838200"/>
            </a:xfrm>
            <a:custGeom>
              <a:avLst/>
              <a:gdLst/>
              <a:ahLst/>
              <a:cxnLst/>
              <a:rect l="l" t="t" r="r" b="b"/>
              <a:pathLst>
                <a:path w="927100" h="838200">
                  <a:moveTo>
                    <a:pt x="0" y="838200"/>
                  </a:moveTo>
                  <a:lnTo>
                    <a:pt x="926591" y="83820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1951207" y="755904"/>
            <a:ext cx="942340" cy="853440"/>
            <a:chOff x="11951207" y="755904"/>
            <a:chExt cx="942340" cy="853440"/>
          </a:xfrm>
        </p:grpSpPr>
        <p:sp>
          <p:nvSpPr>
            <p:cNvPr id="21" name="object 21"/>
            <p:cNvSpPr/>
            <p:nvPr/>
          </p:nvSpPr>
          <p:spPr>
            <a:xfrm>
              <a:off x="11958827" y="763524"/>
              <a:ext cx="927100" cy="838200"/>
            </a:xfrm>
            <a:custGeom>
              <a:avLst/>
              <a:gdLst/>
              <a:ahLst/>
              <a:cxnLst/>
              <a:rect l="l" t="t" r="r" b="b"/>
              <a:pathLst>
                <a:path w="927100" h="838200">
                  <a:moveTo>
                    <a:pt x="926592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926592" y="83820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958827" y="763524"/>
              <a:ext cx="927100" cy="838200"/>
            </a:xfrm>
            <a:custGeom>
              <a:avLst/>
              <a:gdLst/>
              <a:ahLst/>
              <a:cxnLst/>
              <a:rect l="l" t="t" r="r" b="b"/>
              <a:pathLst>
                <a:path w="927100" h="838200">
                  <a:moveTo>
                    <a:pt x="0" y="838200"/>
                  </a:moveTo>
                  <a:lnTo>
                    <a:pt x="926592" y="83820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763523"/>
            <a:ext cx="11000740" cy="838200"/>
          </a:xfrm>
          <a:custGeom>
            <a:avLst/>
            <a:gdLst/>
            <a:ahLst/>
            <a:cxnLst/>
            <a:rect l="l" t="t" r="r" b="b"/>
            <a:pathLst>
              <a:path w="11000740" h="838200">
                <a:moveTo>
                  <a:pt x="0" y="838200"/>
                </a:moveTo>
                <a:lnTo>
                  <a:pt x="11000232" y="838200"/>
                </a:lnTo>
                <a:lnTo>
                  <a:pt x="11000232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55319" y="682751"/>
            <a:ext cx="11869420" cy="923925"/>
            <a:chOff x="655319" y="682751"/>
            <a:chExt cx="11869420" cy="923925"/>
          </a:xfrm>
        </p:grpSpPr>
        <p:sp>
          <p:nvSpPr>
            <p:cNvPr id="4" name="object 4"/>
            <p:cNvSpPr/>
            <p:nvPr/>
          </p:nvSpPr>
          <p:spPr>
            <a:xfrm>
              <a:off x="659892" y="687323"/>
              <a:ext cx="11859895" cy="914400"/>
            </a:xfrm>
            <a:custGeom>
              <a:avLst/>
              <a:gdLst/>
              <a:ahLst/>
              <a:cxnLst/>
              <a:rect l="l" t="t" r="r" b="b"/>
              <a:pathLst>
                <a:path w="11859895" h="914400">
                  <a:moveTo>
                    <a:pt x="11859768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1774424" y="76200"/>
                  </a:lnTo>
                  <a:lnTo>
                    <a:pt x="11774424" y="914400"/>
                  </a:lnTo>
                  <a:lnTo>
                    <a:pt x="11859768" y="914400"/>
                  </a:lnTo>
                  <a:lnTo>
                    <a:pt x="11859768" y="76200"/>
                  </a:lnTo>
                  <a:lnTo>
                    <a:pt x="11859768" y="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9891" y="687323"/>
              <a:ext cx="11859895" cy="914400"/>
            </a:xfrm>
            <a:custGeom>
              <a:avLst/>
              <a:gdLst/>
              <a:ahLst/>
              <a:cxnLst/>
              <a:rect l="l" t="t" r="r" b="b"/>
              <a:pathLst>
                <a:path w="11859895" h="914400">
                  <a:moveTo>
                    <a:pt x="0" y="914400"/>
                  </a:moveTo>
                  <a:lnTo>
                    <a:pt x="11859768" y="914400"/>
                  </a:lnTo>
                  <a:lnTo>
                    <a:pt x="11859768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9144">
              <a:solidFill>
                <a:srgbClr val="759AA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97736" y="874801"/>
              <a:ext cx="6222365" cy="55305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10436" y="887983"/>
              <a:ext cx="6161151" cy="490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97736" y="1426463"/>
              <a:ext cx="9822052" cy="1139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15516" y="1446783"/>
              <a:ext cx="9747885" cy="40005"/>
            </a:xfrm>
            <a:custGeom>
              <a:avLst/>
              <a:gdLst/>
              <a:ahLst/>
              <a:cxnLst/>
              <a:rect l="l" t="t" r="r" b="b"/>
              <a:pathLst>
                <a:path w="9747885" h="40005">
                  <a:moveTo>
                    <a:pt x="974750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9747504" y="39624"/>
                  </a:lnTo>
                  <a:lnTo>
                    <a:pt x="9747504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15516" y="1446783"/>
              <a:ext cx="9747885" cy="40005"/>
            </a:xfrm>
            <a:custGeom>
              <a:avLst/>
              <a:gdLst/>
              <a:ahLst/>
              <a:cxnLst/>
              <a:rect l="l" t="t" r="r" b="b"/>
              <a:pathLst>
                <a:path w="9747885" h="40005">
                  <a:moveTo>
                    <a:pt x="0" y="0"/>
                  </a:moveTo>
                  <a:lnTo>
                    <a:pt x="2437003" y="0"/>
                  </a:lnTo>
                  <a:lnTo>
                    <a:pt x="4873752" y="0"/>
                  </a:lnTo>
                  <a:lnTo>
                    <a:pt x="7310628" y="0"/>
                  </a:lnTo>
                  <a:lnTo>
                    <a:pt x="9747504" y="0"/>
                  </a:lnTo>
                  <a:lnTo>
                    <a:pt x="9747504" y="39624"/>
                  </a:lnTo>
                  <a:lnTo>
                    <a:pt x="7310628" y="39624"/>
                  </a:lnTo>
                  <a:lnTo>
                    <a:pt x="4873752" y="39624"/>
                  </a:lnTo>
                  <a:lnTo>
                    <a:pt x="2437003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144255" y="874801"/>
              <a:ext cx="3335909" cy="5530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156066" y="887983"/>
              <a:ext cx="3275837" cy="4904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972055" y="1898904"/>
            <a:ext cx="9733915" cy="2247900"/>
            <a:chOff x="1972055" y="1898904"/>
            <a:chExt cx="9733915" cy="2247900"/>
          </a:xfrm>
        </p:grpSpPr>
        <p:sp>
          <p:nvSpPr>
            <p:cNvPr id="14" name="object 14"/>
            <p:cNvSpPr/>
            <p:nvPr/>
          </p:nvSpPr>
          <p:spPr>
            <a:xfrm>
              <a:off x="1972055" y="1898904"/>
              <a:ext cx="9733661" cy="22477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19876" y="3167888"/>
              <a:ext cx="334010" cy="200025"/>
            </a:xfrm>
            <a:custGeom>
              <a:avLst/>
              <a:gdLst/>
              <a:ahLst/>
              <a:cxnLst/>
              <a:rect l="l" t="t" r="r" b="b"/>
              <a:pathLst>
                <a:path w="334010" h="200025">
                  <a:moveTo>
                    <a:pt x="236854" y="0"/>
                  </a:moveTo>
                  <a:lnTo>
                    <a:pt x="198770" y="7127"/>
                  </a:lnTo>
                  <a:lnTo>
                    <a:pt x="154924" y="43402"/>
                  </a:lnTo>
                  <a:lnTo>
                    <a:pt x="139064" y="98551"/>
                  </a:lnTo>
                  <a:lnTo>
                    <a:pt x="140733" y="120528"/>
                  </a:lnTo>
                  <a:lnTo>
                    <a:pt x="154120" y="157434"/>
                  </a:lnTo>
                  <a:lnTo>
                    <a:pt x="197199" y="193024"/>
                  </a:lnTo>
                  <a:lnTo>
                    <a:pt x="237871" y="199897"/>
                  </a:lnTo>
                  <a:lnTo>
                    <a:pt x="266688" y="196687"/>
                  </a:lnTo>
                  <a:lnTo>
                    <a:pt x="291433" y="187070"/>
                  </a:lnTo>
                  <a:lnTo>
                    <a:pt x="312130" y="171072"/>
                  </a:lnTo>
                  <a:lnTo>
                    <a:pt x="323972" y="155193"/>
                  </a:lnTo>
                  <a:lnTo>
                    <a:pt x="235076" y="155193"/>
                  </a:lnTo>
                  <a:lnTo>
                    <a:pt x="227905" y="154477"/>
                  </a:lnTo>
                  <a:lnTo>
                    <a:pt x="198276" y="122295"/>
                  </a:lnTo>
                  <a:lnTo>
                    <a:pt x="197103" y="113410"/>
                  </a:lnTo>
                  <a:lnTo>
                    <a:pt x="333883" y="113410"/>
                  </a:lnTo>
                  <a:lnTo>
                    <a:pt x="333883" y="104266"/>
                  </a:lnTo>
                  <a:lnTo>
                    <a:pt x="332144" y="82887"/>
                  </a:lnTo>
                  <a:lnTo>
                    <a:pt x="330055" y="75056"/>
                  </a:lnTo>
                  <a:lnTo>
                    <a:pt x="197485" y="75056"/>
                  </a:lnTo>
                  <a:lnTo>
                    <a:pt x="199153" y="66962"/>
                  </a:lnTo>
                  <a:lnTo>
                    <a:pt x="230014" y="39709"/>
                  </a:lnTo>
                  <a:lnTo>
                    <a:pt x="237871" y="39115"/>
                  </a:lnTo>
                  <a:lnTo>
                    <a:pt x="313206" y="39115"/>
                  </a:lnTo>
                  <a:lnTo>
                    <a:pt x="306070" y="29844"/>
                  </a:lnTo>
                  <a:lnTo>
                    <a:pt x="291326" y="16823"/>
                  </a:lnTo>
                  <a:lnTo>
                    <a:pt x="274891" y="7492"/>
                  </a:lnTo>
                  <a:lnTo>
                    <a:pt x="256742" y="1877"/>
                  </a:lnTo>
                  <a:lnTo>
                    <a:pt x="236854" y="0"/>
                  </a:lnTo>
                  <a:close/>
                </a:path>
                <a:path w="334010" h="200025">
                  <a:moveTo>
                    <a:pt x="276351" y="131317"/>
                  </a:moveTo>
                  <a:lnTo>
                    <a:pt x="268134" y="141745"/>
                  </a:lnTo>
                  <a:lnTo>
                    <a:pt x="258524" y="149209"/>
                  </a:lnTo>
                  <a:lnTo>
                    <a:pt x="247509" y="153695"/>
                  </a:lnTo>
                  <a:lnTo>
                    <a:pt x="235076" y="155193"/>
                  </a:lnTo>
                  <a:lnTo>
                    <a:pt x="323972" y="155193"/>
                  </a:lnTo>
                  <a:lnTo>
                    <a:pt x="328802" y="148716"/>
                  </a:lnTo>
                  <a:lnTo>
                    <a:pt x="276351" y="131317"/>
                  </a:lnTo>
                  <a:close/>
                </a:path>
                <a:path w="334010" h="200025">
                  <a:moveTo>
                    <a:pt x="313206" y="39115"/>
                  </a:moveTo>
                  <a:lnTo>
                    <a:pt x="237871" y="39115"/>
                  </a:lnTo>
                  <a:lnTo>
                    <a:pt x="251019" y="41356"/>
                  </a:lnTo>
                  <a:lnTo>
                    <a:pt x="261524" y="48085"/>
                  </a:lnTo>
                  <a:lnTo>
                    <a:pt x="269410" y="59314"/>
                  </a:lnTo>
                  <a:lnTo>
                    <a:pt x="274700" y="75056"/>
                  </a:lnTo>
                  <a:lnTo>
                    <a:pt x="330055" y="75056"/>
                  </a:lnTo>
                  <a:lnTo>
                    <a:pt x="326929" y="63341"/>
                  </a:lnTo>
                  <a:lnTo>
                    <a:pt x="318238" y="45652"/>
                  </a:lnTo>
                  <a:lnTo>
                    <a:pt x="313206" y="39115"/>
                  </a:lnTo>
                  <a:close/>
                </a:path>
                <a:path w="334010" h="200025">
                  <a:moveTo>
                    <a:pt x="57150" y="3809"/>
                  </a:moveTo>
                  <a:lnTo>
                    <a:pt x="0" y="3809"/>
                  </a:lnTo>
                  <a:lnTo>
                    <a:pt x="0" y="195833"/>
                  </a:lnTo>
                  <a:lnTo>
                    <a:pt x="58038" y="195833"/>
                  </a:lnTo>
                  <a:lnTo>
                    <a:pt x="58038" y="110362"/>
                  </a:lnTo>
                  <a:lnTo>
                    <a:pt x="58656" y="99818"/>
                  </a:lnTo>
                  <a:lnTo>
                    <a:pt x="79470" y="66309"/>
                  </a:lnTo>
                  <a:lnTo>
                    <a:pt x="95123" y="63245"/>
                  </a:lnTo>
                  <a:lnTo>
                    <a:pt x="109220" y="63245"/>
                  </a:lnTo>
                  <a:lnTo>
                    <a:pt x="109220" y="32130"/>
                  </a:lnTo>
                  <a:lnTo>
                    <a:pt x="57150" y="32130"/>
                  </a:lnTo>
                  <a:lnTo>
                    <a:pt x="57150" y="3809"/>
                  </a:lnTo>
                  <a:close/>
                </a:path>
                <a:path w="334010" h="200025">
                  <a:moveTo>
                    <a:pt x="109220" y="63245"/>
                  </a:moveTo>
                  <a:lnTo>
                    <a:pt x="99695" y="63245"/>
                  </a:lnTo>
                  <a:lnTo>
                    <a:pt x="104394" y="63626"/>
                  </a:lnTo>
                  <a:lnTo>
                    <a:pt x="109220" y="64515"/>
                  </a:lnTo>
                  <a:lnTo>
                    <a:pt x="109220" y="63245"/>
                  </a:lnTo>
                  <a:close/>
                </a:path>
                <a:path w="334010" h="200025">
                  <a:moveTo>
                    <a:pt x="102615" y="1142"/>
                  </a:moveTo>
                  <a:lnTo>
                    <a:pt x="92328" y="1142"/>
                  </a:lnTo>
                  <a:lnTo>
                    <a:pt x="85344" y="3936"/>
                  </a:lnTo>
                  <a:lnTo>
                    <a:pt x="58038" y="32130"/>
                  </a:lnTo>
                  <a:lnTo>
                    <a:pt x="109220" y="32130"/>
                  </a:lnTo>
                  <a:lnTo>
                    <a:pt x="109220" y="2031"/>
                  </a:lnTo>
                  <a:lnTo>
                    <a:pt x="106045" y="1396"/>
                  </a:lnTo>
                  <a:lnTo>
                    <a:pt x="102615" y="1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17360" y="3207004"/>
              <a:ext cx="77470" cy="36195"/>
            </a:xfrm>
            <a:custGeom>
              <a:avLst/>
              <a:gdLst/>
              <a:ahLst/>
              <a:cxnLst/>
              <a:rect l="l" t="t" r="r" b="b"/>
              <a:pathLst>
                <a:path w="77470" h="36194">
                  <a:moveTo>
                    <a:pt x="40386" y="0"/>
                  </a:moveTo>
                  <a:lnTo>
                    <a:pt x="4397" y="20716"/>
                  </a:lnTo>
                  <a:lnTo>
                    <a:pt x="0" y="35941"/>
                  </a:lnTo>
                  <a:lnTo>
                    <a:pt x="77215" y="35941"/>
                  </a:lnTo>
                  <a:lnTo>
                    <a:pt x="71925" y="20198"/>
                  </a:lnTo>
                  <a:lnTo>
                    <a:pt x="64039" y="8969"/>
                  </a:lnTo>
                  <a:lnTo>
                    <a:pt x="53534" y="2240"/>
                  </a:lnTo>
                  <a:lnTo>
                    <a:pt x="40386" y="0"/>
                  </a:lnTo>
                  <a:close/>
                </a:path>
              </a:pathLst>
            </a:custGeom>
            <a:ln w="9144">
              <a:solidFill>
                <a:srgbClr val="CCEB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15303" y="3164459"/>
              <a:ext cx="118364" cy="2038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58940" y="3167888"/>
              <a:ext cx="194945" cy="200025"/>
            </a:xfrm>
            <a:custGeom>
              <a:avLst/>
              <a:gdLst/>
              <a:ahLst/>
              <a:cxnLst/>
              <a:rect l="l" t="t" r="r" b="b"/>
              <a:pathLst>
                <a:path w="194945" h="200025">
                  <a:moveTo>
                    <a:pt x="97789" y="0"/>
                  </a:moveTo>
                  <a:lnTo>
                    <a:pt x="135826" y="7492"/>
                  </a:lnTo>
                  <a:lnTo>
                    <a:pt x="167005" y="29844"/>
                  </a:lnTo>
                  <a:lnTo>
                    <a:pt x="187864" y="63341"/>
                  </a:lnTo>
                  <a:lnTo>
                    <a:pt x="194818" y="104266"/>
                  </a:lnTo>
                  <a:lnTo>
                    <a:pt x="194818" y="113410"/>
                  </a:lnTo>
                  <a:lnTo>
                    <a:pt x="58038" y="113410"/>
                  </a:lnTo>
                  <a:lnTo>
                    <a:pt x="59211" y="122295"/>
                  </a:lnTo>
                  <a:lnTo>
                    <a:pt x="88840" y="154477"/>
                  </a:lnTo>
                  <a:lnTo>
                    <a:pt x="96012" y="155193"/>
                  </a:lnTo>
                  <a:lnTo>
                    <a:pt x="108444" y="153695"/>
                  </a:lnTo>
                  <a:lnTo>
                    <a:pt x="119459" y="149209"/>
                  </a:lnTo>
                  <a:lnTo>
                    <a:pt x="129069" y="141745"/>
                  </a:lnTo>
                  <a:lnTo>
                    <a:pt x="137287" y="131317"/>
                  </a:lnTo>
                  <a:lnTo>
                    <a:pt x="189737" y="148716"/>
                  </a:lnTo>
                  <a:lnTo>
                    <a:pt x="173065" y="171072"/>
                  </a:lnTo>
                  <a:lnTo>
                    <a:pt x="152368" y="187070"/>
                  </a:lnTo>
                  <a:lnTo>
                    <a:pt x="127623" y="196687"/>
                  </a:lnTo>
                  <a:lnTo>
                    <a:pt x="98806" y="199897"/>
                  </a:lnTo>
                  <a:lnTo>
                    <a:pt x="77303" y="198181"/>
                  </a:lnTo>
                  <a:lnTo>
                    <a:pt x="41298" y="184413"/>
                  </a:lnTo>
                  <a:lnTo>
                    <a:pt x="6683" y="140160"/>
                  </a:lnTo>
                  <a:lnTo>
                    <a:pt x="0" y="98551"/>
                  </a:lnTo>
                  <a:lnTo>
                    <a:pt x="1762" y="78454"/>
                  </a:lnTo>
                  <a:lnTo>
                    <a:pt x="28194" y="28447"/>
                  </a:lnTo>
                  <a:lnTo>
                    <a:pt x="77932" y="1783"/>
                  </a:lnTo>
                  <a:lnTo>
                    <a:pt x="97789" y="0"/>
                  </a:lnTo>
                  <a:close/>
                </a:path>
              </a:pathLst>
            </a:custGeom>
            <a:ln w="9144">
              <a:solidFill>
                <a:srgbClr val="CCEB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73952" y="3238942"/>
              <a:ext cx="128905" cy="57785"/>
            </a:xfrm>
            <a:custGeom>
              <a:avLst/>
              <a:gdLst/>
              <a:ahLst/>
              <a:cxnLst/>
              <a:rect l="l" t="t" r="r" b="b"/>
              <a:pathLst>
                <a:path w="128904" h="57785">
                  <a:moveTo>
                    <a:pt x="128816" y="0"/>
                  </a:moveTo>
                  <a:lnTo>
                    <a:pt x="0" y="0"/>
                  </a:lnTo>
                  <a:lnTo>
                    <a:pt x="0" y="57597"/>
                  </a:lnTo>
                  <a:lnTo>
                    <a:pt x="128816" y="57597"/>
                  </a:lnTo>
                  <a:lnTo>
                    <a:pt x="128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473952" y="3238942"/>
              <a:ext cx="128905" cy="57785"/>
            </a:xfrm>
            <a:custGeom>
              <a:avLst/>
              <a:gdLst/>
              <a:ahLst/>
              <a:cxnLst/>
              <a:rect l="l" t="t" r="r" b="b"/>
              <a:pathLst>
                <a:path w="128904" h="57785">
                  <a:moveTo>
                    <a:pt x="0" y="57597"/>
                  </a:moveTo>
                  <a:lnTo>
                    <a:pt x="128816" y="57597"/>
                  </a:lnTo>
                  <a:lnTo>
                    <a:pt x="128816" y="0"/>
                  </a:lnTo>
                  <a:lnTo>
                    <a:pt x="0" y="0"/>
                  </a:lnTo>
                  <a:lnTo>
                    <a:pt x="0" y="57597"/>
                  </a:lnTo>
                  <a:close/>
                </a:path>
              </a:pathLst>
            </a:custGeom>
            <a:ln w="9144">
              <a:solidFill>
                <a:srgbClr val="CCEB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630289" y="3105912"/>
              <a:ext cx="750570" cy="262255"/>
            </a:xfrm>
            <a:custGeom>
              <a:avLst/>
              <a:gdLst/>
              <a:ahLst/>
              <a:cxnLst/>
              <a:rect l="l" t="t" r="r" b="b"/>
              <a:pathLst>
                <a:path w="750570" h="262254">
                  <a:moveTo>
                    <a:pt x="284225" y="61976"/>
                  </a:moveTo>
                  <a:lnTo>
                    <a:pt x="246141" y="69103"/>
                  </a:lnTo>
                  <a:lnTo>
                    <a:pt x="202295" y="105378"/>
                  </a:lnTo>
                  <a:lnTo>
                    <a:pt x="186435" y="160528"/>
                  </a:lnTo>
                  <a:lnTo>
                    <a:pt x="188104" y="182504"/>
                  </a:lnTo>
                  <a:lnTo>
                    <a:pt x="201491" y="219410"/>
                  </a:lnTo>
                  <a:lnTo>
                    <a:pt x="244570" y="255000"/>
                  </a:lnTo>
                  <a:lnTo>
                    <a:pt x="285241" y="261874"/>
                  </a:lnTo>
                  <a:lnTo>
                    <a:pt x="314059" y="258663"/>
                  </a:lnTo>
                  <a:lnTo>
                    <a:pt x="338804" y="249047"/>
                  </a:lnTo>
                  <a:lnTo>
                    <a:pt x="359501" y="233048"/>
                  </a:lnTo>
                  <a:lnTo>
                    <a:pt x="371343" y="217170"/>
                  </a:lnTo>
                  <a:lnTo>
                    <a:pt x="282447" y="217170"/>
                  </a:lnTo>
                  <a:lnTo>
                    <a:pt x="275276" y="216453"/>
                  </a:lnTo>
                  <a:lnTo>
                    <a:pt x="245665" y="184271"/>
                  </a:lnTo>
                  <a:lnTo>
                    <a:pt x="244475" y="175387"/>
                  </a:lnTo>
                  <a:lnTo>
                    <a:pt x="381253" y="175387"/>
                  </a:lnTo>
                  <a:lnTo>
                    <a:pt x="381253" y="166243"/>
                  </a:lnTo>
                  <a:lnTo>
                    <a:pt x="379515" y="144863"/>
                  </a:lnTo>
                  <a:lnTo>
                    <a:pt x="377426" y="137033"/>
                  </a:lnTo>
                  <a:lnTo>
                    <a:pt x="244855" y="137033"/>
                  </a:lnTo>
                  <a:lnTo>
                    <a:pt x="246524" y="128938"/>
                  </a:lnTo>
                  <a:lnTo>
                    <a:pt x="277385" y="101685"/>
                  </a:lnTo>
                  <a:lnTo>
                    <a:pt x="285241" y="101092"/>
                  </a:lnTo>
                  <a:lnTo>
                    <a:pt x="360577" y="101092"/>
                  </a:lnTo>
                  <a:lnTo>
                    <a:pt x="353440" y="91821"/>
                  </a:lnTo>
                  <a:lnTo>
                    <a:pt x="338750" y="78799"/>
                  </a:lnTo>
                  <a:lnTo>
                    <a:pt x="322310" y="69469"/>
                  </a:lnTo>
                  <a:lnTo>
                    <a:pt x="304131" y="63853"/>
                  </a:lnTo>
                  <a:lnTo>
                    <a:pt x="284225" y="61976"/>
                  </a:lnTo>
                  <a:close/>
                </a:path>
                <a:path w="750570" h="262254">
                  <a:moveTo>
                    <a:pt x="323722" y="193294"/>
                  </a:moveTo>
                  <a:lnTo>
                    <a:pt x="315505" y="203721"/>
                  </a:lnTo>
                  <a:lnTo>
                    <a:pt x="305895" y="211185"/>
                  </a:lnTo>
                  <a:lnTo>
                    <a:pt x="294880" y="215671"/>
                  </a:lnTo>
                  <a:lnTo>
                    <a:pt x="282447" y="217170"/>
                  </a:lnTo>
                  <a:lnTo>
                    <a:pt x="371343" y="217170"/>
                  </a:lnTo>
                  <a:lnTo>
                    <a:pt x="376174" y="210693"/>
                  </a:lnTo>
                  <a:lnTo>
                    <a:pt x="323722" y="193294"/>
                  </a:lnTo>
                  <a:close/>
                </a:path>
                <a:path w="750570" h="262254">
                  <a:moveTo>
                    <a:pt x="360577" y="101092"/>
                  </a:moveTo>
                  <a:lnTo>
                    <a:pt x="285241" y="101092"/>
                  </a:lnTo>
                  <a:lnTo>
                    <a:pt x="298390" y="103332"/>
                  </a:lnTo>
                  <a:lnTo>
                    <a:pt x="308895" y="110061"/>
                  </a:lnTo>
                  <a:lnTo>
                    <a:pt x="316781" y="121290"/>
                  </a:lnTo>
                  <a:lnTo>
                    <a:pt x="322071" y="137033"/>
                  </a:lnTo>
                  <a:lnTo>
                    <a:pt x="377426" y="137033"/>
                  </a:lnTo>
                  <a:lnTo>
                    <a:pt x="374300" y="125317"/>
                  </a:lnTo>
                  <a:lnTo>
                    <a:pt x="365609" y="107628"/>
                  </a:lnTo>
                  <a:lnTo>
                    <a:pt x="360577" y="101092"/>
                  </a:lnTo>
                  <a:close/>
                </a:path>
                <a:path w="750570" h="262254">
                  <a:moveTo>
                    <a:pt x="46227" y="192405"/>
                  </a:moveTo>
                  <a:lnTo>
                    <a:pt x="0" y="213360"/>
                  </a:lnTo>
                  <a:lnTo>
                    <a:pt x="7810" y="224766"/>
                  </a:lnTo>
                  <a:lnTo>
                    <a:pt x="16382" y="234600"/>
                  </a:lnTo>
                  <a:lnTo>
                    <a:pt x="56959" y="258413"/>
                  </a:lnTo>
                  <a:lnTo>
                    <a:pt x="78104" y="261366"/>
                  </a:lnTo>
                  <a:lnTo>
                    <a:pt x="93229" y="260266"/>
                  </a:lnTo>
                  <a:lnTo>
                    <a:pt x="131699" y="243586"/>
                  </a:lnTo>
                  <a:lnTo>
                    <a:pt x="150252" y="219456"/>
                  </a:lnTo>
                  <a:lnTo>
                    <a:pt x="78612" y="219456"/>
                  </a:lnTo>
                  <a:lnTo>
                    <a:pt x="70302" y="217765"/>
                  </a:lnTo>
                  <a:lnTo>
                    <a:pt x="62134" y="212693"/>
                  </a:lnTo>
                  <a:lnTo>
                    <a:pt x="54109" y="204239"/>
                  </a:lnTo>
                  <a:lnTo>
                    <a:pt x="46227" y="192405"/>
                  </a:lnTo>
                  <a:close/>
                </a:path>
                <a:path w="750570" h="262254">
                  <a:moveTo>
                    <a:pt x="81914" y="61976"/>
                  </a:moveTo>
                  <a:lnTo>
                    <a:pt x="39159" y="71137"/>
                  </a:lnTo>
                  <a:lnTo>
                    <a:pt x="8653" y="107717"/>
                  </a:lnTo>
                  <a:lnTo>
                    <a:pt x="7365" y="119888"/>
                  </a:lnTo>
                  <a:lnTo>
                    <a:pt x="10963" y="139485"/>
                  </a:lnTo>
                  <a:lnTo>
                    <a:pt x="21764" y="156178"/>
                  </a:lnTo>
                  <a:lnTo>
                    <a:pt x="39780" y="169965"/>
                  </a:lnTo>
                  <a:lnTo>
                    <a:pt x="65024" y="180848"/>
                  </a:lnTo>
                  <a:lnTo>
                    <a:pt x="74802" y="184023"/>
                  </a:lnTo>
                  <a:lnTo>
                    <a:pt x="80136" y="186055"/>
                  </a:lnTo>
                  <a:lnTo>
                    <a:pt x="81025" y="187071"/>
                  </a:lnTo>
                  <a:lnTo>
                    <a:pt x="83311" y="187071"/>
                  </a:lnTo>
                  <a:lnTo>
                    <a:pt x="86740" y="188468"/>
                  </a:lnTo>
                  <a:lnTo>
                    <a:pt x="91312" y="191262"/>
                  </a:lnTo>
                  <a:lnTo>
                    <a:pt x="96011" y="193929"/>
                  </a:lnTo>
                  <a:lnTo>
                    <a:pt x="98297" y="197993"/>
                  </a:lnTo>
                  <a:lnTo>
                    <a:pt x="98297" y="207518"/>
                  </a:lnTo>
                  <a:lnTo>
                    <a:pt x="96265" y="211201"/>
                  </a:lnTo>
                  <a:lnTo>
                    <a:pt x="92201" y="214503"/>
                  </a:lnTo>
                  <a:lnTo>
                    <a:pt x="88264" y="217805"/>
                  </a:lnTo>
                  <a:lnTo>
                    <a:pt x="83692" y="219456"/>
                  </a:lnTo>
                  <a:lnTo>
                    <a:pt x="150252" y="219456"/>
                  </a:lnTo>
                  <a:lnTo>
                    <a:pt x="152665" y="213046"/>
                  </a:lnTo>
                  <a:lnTo>
                    <a:pt x="154050" y="201041"/>
                  </a:lnTo>
                  <a:lnTo>
                    <a:pt x="153122" y="189493"/>
                  </a:lnTo>
                  <a:lnTo>
                    <a:pt x="131093" y="156063"/>
                  </a:lnTo>
                  <a:lnTo>
                    <a:pt x="87038" y="135856"/>
                  </a:lnTo>
                  <a:lnTo>
                    <a:pt x="77850" y="132318"/>
                  </a:lnTo>
                  <a:lnTo>
                    <a:pt x="60959" y="109474"/>
                  </a:lnTo>
                  <a:lnTo>
                    <a:pt x="62737" y="106172"/>
                  </a:lnTo>
                  <a:lnTo>
                    <a:pt x="69595" y="100838"/>
                  </a:lnTo>
                  <a:lnTo>
                    <a:pt x="73659" y="99568"/>
                  </a:lnTo>
                  <a:lnTo>
                    <a:pt x="137643" y="99568"/>
                  </a:lnTo>
                  <a:lnTo>
                    <a:pt x="148716" y="92837"/>
                  </a:lnTo>
                  <a:lnTo>
                    <a:pt x="133332" y="79335"/>
                  </a:lnTo>
                  <a:lnTo>
                    <a:pt x="117078" y="69691"/>
                  </a:lnTo>
                  <a:lnTo>
                    <a:pt x="99943" y="63904"/>
                  </a:lnTo>
                  <a:lnTo>
                    <a:pt x="81914" y="61976"/>
                  </a:lnTo>
                  <a:close/>
                </a:path>
                <a:path w="750570" h="262254">
                  <a:moveTo>
                    <a:pt x="137643" y="99568"/>
                  </a:moveTo>
                  <a:lnTo>
                    <a:pt x="78485" y="99568"/>
                  </a:lnTo>
                  <a:lnTo>
                    <a:pt x="85887" y="100617"/>
                  </a:lnTo>
                  <a:lnTo>
                    <a:pt x="93598" y="103774"/>
                  </a:lnTo>
                  <a:lnTo>
                    <a:pt x="101596" y="109051"/>
                  </a:lnTo>
                  <a:lnTo>
                    <a:pt x="109854" y="116459"/>
                  </a:lnTo>
                  <a:lnTo>
                    <a:pt x="137643" y="99568"/>
                  </a:lnTo>
                  <a:close/>
                </a:path>
                <a:path w="750570" h="262254">
                  <a:moveTo>
                    <a:pt x="483488" y="65786"/>
                  </a:moveTo>
                  <a:lnTo>
                    <a:pt x="426338" y="65786"/>
                  </a:lnTo>
                  <a:lnTo>
                    <a:pt x="426338" y="257810"/>
                  </a:lnTo>
                  <a:lnTo>
                    <a:pt x="483488" y="257810"/>
                  </a:lnTo>
                  <a:lnTo>
                    <a:pt x="483488" y="162687"/>
                  </a:lnTo>
                  <a:lnTo>
                    <a:pt x="484129" y="151854"/>
                  </a:lnTo>
                  <a:lnTo>
                    <a:pt x="505047" y="114728"/>
                  </a:lnTo>
                  <a:lnTo>
                    <a:pt x="519302" y="111125"/>
                  </a:lnTo>
                  <a:lnTo>
                    <a:pt x="604253" y="111125"/>
                  </a:lnTo>
                  <a:lnTo>
                    <a:pt x="603853" y="109315"/>
                  </a:lnTo>
                  <a:lnTo>
                    <a:pt x="598257" y="95718"/>
                  </a:lnTo>
                  <a:lnTo>
                    <a:pt x="593649" y="88646"/>
                  </a:lnTo>
                  <a:lnTo>
                    <a:pt x="483488" y="88646"/>
                  </a:lnTo>
                  <a:lnTo>
                    <a:pt x="483488" y="65786"/>
                  </a:lnTo>
                  <a:close/>
                </a:path>
                <a:path w="750570" h="262254">
                  <a:moveTo>
                    <a:pt x="604253" y="111125"/>
                  </a:moveTo>
                  <a:lnTo>
                    <a:pt x="527938" y="111125"/>
                  </a:lnTo>
                  <a:lnTo>
                    <a:pt x="535177" y="114935"/>
                  </a:lnTo>
                  <a:lnTo>
                    <a:pt x="541274" y="122555"/>
                  </a:lnTo>
                  <a:lnTo>
                    <a:pt x="545201" y="128525"/>
                  </a:lnTo>
                  <a:lnTo>
                    <a:pt x="548020" y="135175"/>
                  </a:lnTo>
                  <a:lnTo>
                    <a:pt x="549721" y="142468"/>
                  </a:lnTo>
                  <a:lnTo>
                    <a:pt x="550290" y="150368"/>
                  </a:lnTo>
                  <a:lnTo>
                    <a:pt x="550290" y="257810"/>
                  </a:lnTo>
                  <a:lnTo>
                    <a:pt x="608329" y="257810"/>
                  </a:lnTo>
                  <a:lnTo>
                    <a:pt x="608329" y="141224"/>
                  </a:lnTo>
                  <a:lnTo>
                    <a:pt x="607210" y="124483"/>
                  </a:lnTo>
                  <a:lnTo>
                    <a:pt x="604253" y="111125"/>
                  </a:lnTo>
                  <a:close/>
                </a:path>
                <a:path w="750570" h="262254">
                  <a:moveTo>
                    <a:pt x="544956" y="61087"/>
                  </a:moveTo>
                  <a:lnTo>
                    <a:pt x="529048" y="62803"/>
                  </a:lnTo>
                  <a:lnTo>
                    <a:pt x="513508" y="67960"/>
                  </a:lnTo>
                  <a:lnTo>
                    <a:pt x="498326" y="76571"/>
                  </a:lnTo>
                  <a:lnTo>
                    <a:pt x="483488" y="88646"/>
                  </a:lnTo>
                  <a:lnTo>
                    <a:pt x="593649" y="88646"/>
                  </a:lnTo>
                  <a:lnTo>
                    <a:pt x="558079" y="62511"/>
                  </a:lnTo>
                  <a:lnTo>
                    <a:pt x="544956" y="61087"/>
                  </a:lnTo>
                  <a:close/>
                </a:path>
                <a:path w="750570" h="262254">
                  <a:moveTo>
                    <a:pt x="722883" y="118237"/>
                  </a:moveTo>
                  <a:lnTo>
                    <a:pt x="665733" y="118237"/>
                  </a:lnTo>
                  <a:lnTo>
                    <a:pt x="665733" y="257810"/>
                  </a:lnTo>
                  <a:lnTo>
                    <a:pt x="722883" y="257810"/>
                  </a:lnTo>
                  <a:lnTo>
                    <a:pt x="722883" y="118237"/>
                  </a:lnTo>
                  <a:close/>
                </a:path>
                <a:path w="750570" h="262254">
                  <a:moveTo>
                    <a:pt x="750315" y="65786"/>
                  </a:moveTo>
                  <a:lnTo>
                    <a:pt x="643889" y="65786"/>
                  </a:lnTo>
                  <a:lnTo>
                    <a:pt x="643889" y="118237"/>
                  </a:lnTo>
                  <a:lnTo>
                    <a:pt x="750315" y="118237"/>
                  </a:lnTo>
                  <a:lnTo>
                    <a:pt x="750315" y="65786"/>
                  </a:lnTo>
                  <a:close/>
                </a:path>
                <a:path w="750570" h="262254">
                  <a:moveTo>
                    <a:pt x="722883" y="0"/>
                  </a:moveTo>
                  <a:lnTo>
                    <a:pt x="665733" y="0"/>
                  </a:lnTo>
                  <a:lnTo>
                    <a:pt x="665733" y="65786"/>
                  </a:lnTo>
                  <a:lnTo>
                    <a:pt x="722883" y="65786"/>
                  </a:lnTo>
                  <a:lnTo>
                    <a:pt x="722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812152" y="3163316"/>
              <a:ext cx="203962" cy="2090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625716" y="3163316"/>
              <a:ext cx="163195" cy="2085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052055" y="3162427"/>
              <a:ext cx="191135" cy="20586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274178" y="3105912"/>
              <a:ext cx="106680" cy="257810"/>
            </a:xfrm>
            <a:custGeom>
              <a:avLst/>
              <a:gdLst/>
              <a:ahLst/>
              <a:cxnLst/>
              <a:rect l="l" t="t" r="r" b="b"/>
              <a:pathLst>
                <a:path w="106679" h="257810">
                  <a:moveTo>
                    <a:pt x="21844" y="0"/>
                  </a:moveTo>
                  <a:lnTo>
                    <a:pt x="78994" y="0"/>
                  </a:lnTo>
                  <a:lnTo>
                    <a:pt x="78994" y="65786"/>
                  </a:lnTo>
                  <a:lnTo>
                    <a:pt x="106425" y="65786"/>
                  </a:lnTo>
                  <a:lnTo>
                    <a:pt x="106425" y="118237"/>
                  </a:lnTo>
                  <a:lnTo>
                    <a:pt x="78994" y="118237"/>
                  </a:lnTo>
                  <a:lnTo>
                    <a:pt x="78994" y="257810"/>
                  </a:lnTo>
                  <a:lnTo>
                    <a:pt x="21844" y="257810"/>
                  </a:lnTo>
                  <a:lnTo>
                    <a:pt x="21844" y="118237"/>
                  </a:lnTo>
                  <a:lnTo>
                    <a:pt x="0" y="118237"/>
                  </a:lnTo>
                  <a:lnTo>
                    <a:pt x="0" y="65786"/>
                  </a:lnTo>
                  <a:lnTo>
                    <a:pt x="21844" y="65786"/>
                  </a:lnTo>
                  <a:lnTo>
                    <a:pt x="21844" y="0"/>
                  </a:lnTo>
                  <a:close/>
                </a:path>
              </a:pathLst>
            </a:custGeom>
            <a:ln w="9144">
              <a:solidFill>
                <a:srgbClr val="CCEB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727450" y="2385822"/>
            <a:ext cx="7358380" cy="108331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91440" marR="5080" indent="-79375">
              <a:lnSpc>
                <a:spcPct val="82000"/>
              </a:lnSpc>
              <a:spcBef>
                <a:spcPts val="980"/>
              </a:spcBef>
              <a:tabLst>
                <a:tab pos="3662045" algn="l"/>
              </a:tabLst>
            </a:pPr>
            <a:r>
              <a:rPr sz="4000" spc="-265" dirty="0">
                <a:latin typeface="Trebuchet MS" panose="020B0603020202020204"/>
                <a:cs typeface="Trebuchet MS" panose="020B0603020202020204"/>
              </a:rPr>
              <a:t>RELIABLE</a:t>
            </a:r>
            <a:r>
              <a:rPr spc="-265" dirty="0">
                <a:latin typeface="Trebuchet MS" panose="020B0603020202020204"/>
                <a:cs typeface="Trebuchet MS" panose="020B0603020202020204"/>
              </a:rPr>
              <a:t>; </a:t>
            </a:r>
            <a:r>
              <a:rPr spc="-114" dirty="0">
                <a:latin typeface="Trebuchet MS" panose="020B0603020202020204"/>
                <a:cs typeface="Trebuchet MS" panose="020B0603020202020204"/>
              </a:rPr>
              <a:t>Collisions </a:t>
            </a:r>
            <a:r>
              <a:rPr spc="-240" dirty="0">
                <a:latin typeface="Trebuchet MS" panose="020B0603020202020204"/>
                <a:cs typeface="Trebuchet MS" panose="020B0603020202020204"/>
              </a:rPr>
              <a:t>are </a:t>
            </a:r>
            <a:r>
              <a:rPr spc="-345" dirty="0">
                <a:latin typeface="Trebuchet MS" panose="020B0603020202020204"/>
                <a:cs typeface="Trebuchet MS" panose="020B0603020202020204"/>
              </a:rPr>
              <a:t>detected </a:t>
            </a:r>
            <a:r>
              <a:rPr spc="-140" dirty="0">
                <a:latin typeface="Trebuchet MS" panose="020B0603020202020204"/>
                <a:cs typeface="Trebuchet MS" panose="020B0603020202020204"/>
              </a:rPr>
              <a:t>and  </a:t>
            </a:r>
            <a:r>
              <a:rPr spc="-240" dirty="0">
                <a:latin typeface="Trebuchet MS" panose="020B0603020202020204"/>
                <a:cs typeface="Trebuchet MS" panose="020B0603020202020204"/>
              </a:rPr>
              <a:t>packets</a:t>
            </a:r>
            <a:r>
              <a:rPr spc="-14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pc="-240" dirty="0">
                <a:latin typeface="Trebuchet MS" panose="020B0603020202020204"/>
                <a:cs typeface="Trebuchet MS" panose="020B0603020202020204"/>
              </a:rPr>
              <a:t>are	</a:t>
            </a:r>
            <a:r>
              <a:rPr spc="-390" dirty="0">
                <a:latin typeface="Trebuchet MS" panose="020B0603020202020204"/>
                <a:cs typeface="Trebuchet MS" panose="020B0603020202020204"/>
              </a:rPr>
              <a:t>, </a:t>
            </a:r>
            <a:r>
              <a:rPr spc="-70" dirty="0">
                <a:latin typeface="Trebuchet MS" panose="020B0603020202020204"/>
                <a:cs typeface="Trebuchet MS" panose="020B0603020202020204"/>
              </a:rPr>
              <a:t>so </a:t>
            </a:r>
            <a:r>
              <a:rPr spc="-170" dirty="0">
                <a:latin typeface="Trebuchet MS" panose="020B0603020202020204"/>
                <a:cs typeface="Trebuchet MS" panose="020B0603020202020204"/>
              </a:rPr>
              <a:t>no </a:t>
            </a:r>
            <a:r>
              <a:rPr spc="-160" dirty="0">
                <a:latin typeface="Trebuchet MS" panose="020B0603020202020204"/>
                <a:cs typeface="Trebuchet MS" panose="020B0603020202020204"/>
              </a:rPr>
              <a:t>data </a:t>
            </a:r>
            <a:r>
              <a:rPr spc="-80" dirty="0">
                <a:latin typeface="Trebuchet MS" panose="020B0603020202020204"/>
                <a:cs typeface="Trebuchet MS" panose="020B0603020202020204"/>
              </a:rPr>
              <a:t>is</a:t>
            </a:r>
            <a:r>
              <a:rPr spc="4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pc="-229" dirty="0">
                <a:latin typeface="Trebuchet MS" panose="020B0603020202020204"/>
                <a:cs typeface="Trebuchet MS" panose="020B0603020202020204"/>
              </a:rPr>
              <a:t>lost.</a:t>
            </a:r>
            <a:endParaRPr sz="4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61744" y="4538471"/>
            <a:ext cx="10017125" cy="2251075"/>
            <a:chOff x="1761744" y="4538471"/>
            <a:chExt cx="10017125" cy="2251075"/>
          </a:xfrm>
        </p:grpSpPr>
        <p:sp>
          <p:nvSpPr>
            <p:cNvPr id="28" name="object 28"/>
            <p:cNvSpPr/>
            <p:nvPr/>
          </p:nvSpPr>
          <p:spPr>
            <a:xfrm>
              <a:off x="6102096" y="5099303"/>
              <a:ext cx="2049779" cy="3703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761744" y="4538471"/>
              <a:ext cx="10017125" cy="22508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3394964" y="5029962"/>
            <a:ext cx="7884159" cy="108648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 indent="264795">
              <a:lnSpc>
                <a:spcPct val="82000"/>
              </a:lnSpc>
              <a:spcBef>
                <a:spcPts val="950"/>
              </a:spcBef>
              <a:tabLst>
                <a:tab pos="2643505" algn="l"/>
                <a:tab pos="5107940" algn="l"/>
                <a:tab pos="6898005" algn="l"/>
              </a:tabLst>
            </a:pPr>
            <a:r>
              <a:rPr sz="4000" b="1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Relatively </a:t>
            </a:r>
            <a:r>
              <a:rPr sz="4000" b="1" spc="-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FAST</a:t>
            </a:r>
            <a:r>
              <a:rPr sz="3600" b="1" spc="-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; </a:t>
            </a:r>
            <a:r>
              <a:rPr sz="3600" b="1" spc="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3600" b="1" spc="-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computer </a:t>
            </a:r>
            <a:r>
              <a:rPr sz="3600" b="1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does </a:t>
            </a:r>
            <a:r>
              <a:rPr sz="3600" b="1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not  </a:t>
            </a:r>
            <a:r>
              <a:rPr sz="3600" b="1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ha</a:t>
            </a:r>
            <a:r>
              <a:rPr sz="3600" b="1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3600" b="1" spc="-3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600" b="1" spc="-1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b="1" spc="-3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3600" b="1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b="1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wait</a:t>
            </a:r>
            <a:r>
              <a:rPr sz="3600" b="1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3600" b="1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its</a:t>
            </a:r>
            <a:r>
              <a:rPr sz="36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b="1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"tu</a:t>
            </a:r>
            <a:r>
              <a:rPr sz="3600" b="1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600" b="1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n"</a:t>
            </a:r>
            <a:r>
              <a:rPr sz="3600" b="1" spc="-1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b="1" spc="-3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3600" b="1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3600" b="1" spc="-43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600" b="1" spc="-4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600" b="1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ansmit</a:t>
            </a:r>
            <a:r>
              <a:rPr sz="3600" b="1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3600" b="1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600" b="1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600" b="1" spc="-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ta.</a:t>
            </a:r>
            <a:endParaRPr sz="36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621536" y="7181050"/>
            <a:ext cx="10142220" cy="2247900"/>
            <a:chOff x="1621536" y="7181050"/>
            <a:chExt cx="10142220" cy="2247900"/>
          </a:xfrm>
        </p:grpSpPr>
        <p:sp>
          <p:nvSpPr>
            <p:cNvPr id="32" name="object 32"/>
            <p:cNvSpPr/>
            <p:nvPr/>
          </p:nvSpPr>
          <p:spPr>
            <a:xfrm>
              <a:off x="6123432" y="7254202"/>
              <a:ext cx="2043557" cy="204355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21536" y="7181050"/>
              <a:ext cx="10142092" cy="224777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627501" y="7892288"/>
            <a:ext cx="72726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-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EFFECTIVE; </a:t>
            </a:r>
            <a:r>
              <a:rPr sz="4000" b="1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handle </a:t>
            </a:r>
            <a:r>
              <a:rPr sz="4000" b="1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4000" b="1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collisions.</a:t>
            </a:r>
            <a:endParaRPr sz="4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652504" y="755904"/>
            <a:ext cx="789940" cy="1005840"/>
            <a:chOff x="11652504" y="755904"/>
            <a:chExt cx="789940" cy="1005840"/>
          </a:xfrm>
        </p:grpSpPr>
        <p:sp>
          <p:nvSpPr>
            <p:cNvPr id="36" name="object 36"/>
            <p:cNvSpPr/>
            <p:nvPr/>
          </p:nvSpPr>
          <p:spPr>
            <a:xfrm>
              <a:off x="11660124" y="763524"/>
              <a:ext cx="774700" cy="990600"/>
            </a:xfrm>
            <a:custGeom>
              <a:avLst/>
              <a:gdLst/>
              <a:ahLst/>
              <a:cxnLst/>
              <a:rect l="l" t="t" r="r" b="b"/>
              <a:pathLst>
                <a:path w="774700" h="990600">
                  <a:moveTo>
                    <a:pt x="774192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774192" y="990600"/>
                  </a:lnTo>
                  <a:lnTo>
                    <a:pt x="7741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660124" y="763524"/>
              <a:ext cx="774700" cy="990600"/>
            </a:xfrm>
            <a:custGeom>
              <a:avLst/>
              <a:gdLst/>
              <a:ahLst/>
              <a:cxnLst/>
              <a:rect l="l" t="t" r="r" b="b"/>
              <a:pathLst>
                <a:path w="774700" h="990600">
                  <a:moveTo>
                    <a:pt x="0" y="990600"/>
                  </a:moveTo>
                  <a:lnTo>
                    <a:pt x="774192" y="990600"/>
                  </a:lnTo>
                  <a:lnTo>
                    <a:pt x="774192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341375" y="755904"/>
            <a:ext cx="2944495" cy="8616950"/>
            <a:chOff x="341375" y="755904"/>
            <a:chExt cx="2944495" cy="8616950"/>
          </a:xfrm>
        </p:grpSpPr>
        <p:sp>
          <p:nvSpPr>
            <p:cNvPr id="39" name="object 39"/>
            <p:cNvSpPr/>
            <p:nvPr/>
          </p:nvSpPr>
          <p:spPr>
            <a:xfrm>
              <a:off x="800099" y="763524"/>
              <a:ext cx="771525" cy="990600"/>
            </a:xfrm>
            <a:custGeom>
              <a:avLst/>
              <a:gdLst/>
              <a:ahLst/>
              <a:cxnLst/>
              <a:rect l="l" t="t" r="r" b="b"/>
              <a:pathLst>
                <a:path w="771525" h="990600">
                  <a:moveTo>
                    <a:pt x="771144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771144" y="990600"/>
                  </a:lnTo>
                  <a:lnTo>
                    <a:pt x="7711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00099" y="763524"/>
              <a:ext cx="771525" cy="990600"/>
            </a:xfrm>
            <a:custGeom>
              <a:avLst/>
              <a:gdLst/>
              <a:ahLst/>
              <a:cxnLst/>
              <a:rect l="l" t="t" r="r" b="b"/>
              <a:pathLst>
                <a:path w="771525" h="990600">
                  <a:moveTo>
                    <a:pt x="0" y="990600"/>
                  </a:moveTo>
                  <a:lnTo>
                    <a:pt x="771144" y="990600"/>
                  </a:lnTo>
                  <a:lnTo>
                    <a:pt x="771144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1375" y="1600200"/>
              <a:ext cx="2944368" cy="22860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1375" y="4117848"/>
              <a:ext cx="2944368" cy="243535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563368" y="8168639"/>
              <a:ext cx="220980" cy="2209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18159" y="6781800"/>
              <a:ext cx="2767583" cy="2590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436607"/>
            <a:ext cx="13176885" cy="317500"/>
          </a:xfrm>
          <a:custGeom>
            <a:avLst/>
            <a:gdLst/>
            <a:ahLst/>
            <a:cxnLst/>
            <a:rect l="l" t="t" r="r" b="b"/>
            <a:pathLst>
              <a:path w="13176885" h="317500">
                <a:moveTo>
                  <a:pt x="13176504" y="0"/>
                </a:moveTo>
                <a:lnTo>
                  <a:pt x="0" y="0"/>
                </a:lnTo>
                <a:lnTo>
                  <a:pt x="0" y="316992"/>
                </a:lnTo>
                <a:lnTo>
                  <a:pt x="13176504" y="316992"/>
                </a:lnTo>
                <a:lnTo>
                  <a:pt x="13176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3176885" cy="9685020"/>
            <a:chOff x="0" y="0"/>
            <a:chExt cx="13176885" cy="9685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3176504" cy="959510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82624" y="1862269"/>
              <a:ext cx="11663045" cy="78225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23772" y="1918716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4">
                  <a:moveTo>
                    <a:pt x="252349" y="0"/>
                  </a:moveTo>
                  <a:lnTo>
                    <a:pt x="634" y="0"/>
                  </a:lnTo>
                  <a:lnTo>
                    <a:pt x="0" y="634"/>
                  </a:lnTo>
                  <a:lnTo>
                    <a:pt x="0" y="246252"/>
                  </a:lnTo>
                  <a:lnTo>
                    <a:pt x="634" y="246887"/>
                  </a:lnTo>
                  <a:lnTo>
                    <a:pt x="252349" y="246887"/>
                  </a:lnTo>
                  <a:lnTo>
                    <a:pt x="252984" y="246252"/>
                  </a:lnTo>
                  <a:lnTo>
                    <a:pt x="252984" y="634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23772" y="1918716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4">
                  <a:moveTo>
                    <a:pt x="0" y="1397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435" y="0"/>
                  </a:lnTo>
                  <a:lnTo>
                    <a:pt x="251587" y="0"/>
                  </a:lnTo>
                  <a:lnTo>
                    <a:pt x="252349" y="0"/>
                  </a:lnTo>
                  <a:lnTo>
                    <a:pt x="252984" y="634"/>
                  </a:lnTo>
                  <a:lnTo>
                    <a:pt x="252984" y="1397"/>
                  </a:lnTo>
                  <a:lnTo>
                    <a:pt x="252984" y="245490"/>
                  </a:lnTo>
                  <a:lnTo>
                    <a:pt x="252984" y="246252"/>
                  </a:lnTo>
                  <a:lnTo>
                    <a:pt x="252349" y="246887"/>
                  </a:lnTo>
                  <a:lnTo>
                    <a:pt x="251587" y="246887"/>
                  </a:lnTo>
                  <a:lnTo>
                    <a:pt x="1435" y="246887"/>
                  </a:lnTo>
                  <a:lnTo>
                    <a:pt x="634" y="246887"/>
                  </a:lnTo>
                  <a:lnTo>
                    <a:pt x="0" y="246252"/>
                  </a:lnTo>
                  <a:lnTo>
                    <a:pt x="0" y="245490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14628" y="3760469"/>
              <a:ext cx="250190" cy="246379"/>
            </a:xfrm>
            <a:custGeom>
              <a:avLst/>
              <a:gdLst/>
              <a:ahLst/>
              <a:cxnLst/>
              <a:rect l="l" t="t" r="r" b="b"/>
              <a:pathLst>
                <a:path w="250190" h="246379">
                  <a:moveTo>
                    <a:pt x="249936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241" y="245110"/>
                  </a:lnTo>
                  <a:lnTo>
                    <a:pt x="241" y="246380"/>
                  </a:lnTo>
                  <a:lnTo>
                    <a:pt x="249682" y="246380"/>
                  </a:lnTo>
                  <a:lnTo>
                    <a:pt x="249682" y="245110"/>
                  </a:lnTo>
                  <a:lnTo>
                    <a:pt x="249936" y="245110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14627" y="3759708"/>
              <a:ext cx="250190" cy="247015"/>
            </a:xfrm>
            <a:custGeom>
              <a:avLst/>
              <a:gdLst/>
              <a:ahLst/>
              <a:cxnLst/>
              <a:rect l="l" t="t" r="r" b="b"/>
              <a:pathLst>
                <a:path w="250190" h="247014">
                  <a:moveTo>
                    <a:pt x="0" y="1396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435" y="0"/>
                  </a:lnTo>
                  <a:lnTo>
                    <a:pt x="248538" y="0"/>
                  </a:lnTo>
                  <a:lnTo>
                    <a:pt x="249300" y="0"/>
                  </a:lnTo>
                  <a:lnTo>
                    <a:pt x="249935" y="634"/>
                  </a:lnTo>
                  <a:lnTo>
                    <a:pt x="249935" y="1396"/>
                  </a:lnTo>
                  <a:lnTo>
                    <a:pt x="249935" y="245490"/>
                  </a:lnTo>
                  <a:lnTo>
                    <a:pt x="249935" y="246252"/>
                  </a:lnTo>
                  <a:lnTo>
                    <a:pt x="249300" y="246887"/>
                  </a:lnTo>
                  <a:lnTo>
                    <a:pt x="248538" y="246887"/>
                  </a:lnTo>
                  <a:lnTo>
                    <a:pt x="1435" y="246887"/>
                  </a:lnTo>
                  <a:lnTo>
                    <a:pt x="634" y="246887"/>
                  </a:lnTo>
                  <a:lnTo>
                    <a:pt x="0" y="246252"/>
                  </a:lnTo>
                  <a:lnTo>
                    <a:pt x="0" y="245490"/>
                  </a:lnTo>
                  <a:lnTo>
                    <a:pt x="0" y="139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20724" y="9192259"/>
              <a:ext cx="253365" cy="246379"/>
            </a:xfrm>
            <a:custGeom>
              <a:avLst/>
              <a:gdLst/>
              <a:ahLst/>
              <a:cxnLst/>
              <a:rect l="l" t="t" r="r" b="b"/>
              <a:pathLst>
                <a:path w="253365" h="246379">
                  <a:moveTo>
                    <a:pt x="252984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508" y="245110"/>
                  </a:lnTo>
                  <a:lnTo>
                    <a:pt x="508" y="246380"/>
                  </a:lnTo>
                  <a:lnTo>
                    <a:pt x="252476" y="246380"/>
                  </a:lnTo>
                  <a:lnTo>
                    <a:pt x="252476" y="245110"/>
                  </a:lnTo>
                  <a:lnTo>
                    <a:pt x="252984" y="24511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20724" y="9191243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5">
                  <a:moveTo>
                    <a:pt x="0" y="1435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435" y="0"/>
                  </a:lnTo>
                  <a:lnTo>
                    <a:pt x="251587" y="0"/>
                  </a:lnTo>
                  <a:lnTo>
                    <a:pt x="252348" y="0"/>
                  </a:lnTo>
                  <a:lnTo>
                    <a:pt x="252984" y="634"/>
                  </a:lnTo>
                  <a:lnTo>
                    <a:pt x="252984" y="1435"/>
                  </a:lnTo>
                  <a:lnTo>
                    <a:pt x="252984" y="245452"/>
                  </a:lnTo>
                  <a:lnTo>
                    <a:pt x="252984" y="246252"/>
                  </a:lnTo>
                  <a:lnTo>
                    <a:pt x="252348" y="246887"/>
                  </a:lnTo>
                  <a:lnTo>
                    <a:pt x="251587" y="246887"/>
                  </a:lnTo>
                  <a:lnTo>
                    <a:pt x="1435" y="246887"/>
                  </a:lnTo>
                  <a:lnTo>
                    <a:pt x="634" y="246887"/>
                  </a:lnTo>
                  <a:lnTo>
                    <a:pt x="0" y="246252"/>
                  </a:lnTo>
                  <a:lnTo>
                    <a:pt x="0" y="245452"/>
                  </a:lnTo>
                  <a:lnTo>
                    <a:pt x="0" y="143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20724" y="5565139"/>
              <a:ext cx="253365" cy="246379"/>
            </a:xfrm>
            <a:custGeom>
              <a:avLst/>
              <a:gdLst/>
              <a:ahLst/>
              <a:cxnLst/>
              <a:rect l="l" t="t" r="r" b="b"/>
              <a:pathLst>
                <a:path w="253365" h="246379">
                  <a:moveTo>
                    <a:pt x="252984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495" y="245110"/>
                  </a:lnTo>
                  <a:lnTo>
                    <a:pt x="495" y="246380"/>
                  </a:lnTo>
                  <a:lnTo>
                    <a:pt x="252476" y="246380"/>
                  </a:lnTo>
                  <a:lnTo>
                    <a:pt x="252476" y="245110"/>
                  </a:lnTo>
                  <a:lnTo>
                    <a:pt x="252984" y="24511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0724" y="5564123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4">
                  <a:moveTo>
                    <a:pt x="0" y="1397"/>
                  </a:moveTo>
                  <a:lnTo>
                    <a:pt x="0" y="635"/>
                  </a:lnTo>
                  <a:lnTo>
                    <a:pt x="634" y="0"/>
                  </a:lnTo>
                  <a:lnTo>
                    <a:pt x="1435" y="0"/>
                  </a:lnTo>
                  <a:lnTo>
                    <a:pt x="251587" y="0"/>
                  </a:lnTo>
                  <a:lnTo>
                    <a:pt x="252348" y="0"/>
                  </a:lnTo>
                  <a:lnTo>
                    <a:pt x="252984" y="635"/>
                  </a:lnTo>
                  <a:lnTo>
                    <a:pt x="252984" y="1397"/>
                  </a:lnTo>
                  <a:lnTo>
                    <a:pt x="252984" y="245490"/>
                  </a:lnTo>
                  <a:lnTo>
                    <a:pt x="252984" y="246252"/>
                  </a:lnTo>
                  <a:lnTo>
                    <a:pt x="252348" y="246887"/>
                  </a:lnTo>
                  <a:lnTo>
                    <a:pt x="251587" y="246887"/>
                  </a:lnTo>
                  <a:lnTo>
                    <a:pt x="1435" y="246887"/>
                  </a:lnTo>
                  <a:lnTo>
                    <a:pt x="634" y="246887"/>
                  </a:lnTo>
                  <a:lnTo>
                    <a:pt x="0" y="246252"/>
                  </a:lnTo>
                  <a:lnTo>
                    <a:pt x="0" y="245490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99388" y="4966715"/>
              <a:ext cx="250190" cy="247015"/>
            </a:xfrm>
            <a:custGeom>
              <a:avLst/>
              <a:gdLst/>
              <a:ahLst/>
              <a:cxnLst/>
              <a:rect l="l" t="t" r="r" b="b"/>
              <a:pathLst>
                <a:path w="250190" h="247014">
                  <a:moveTo>
                    <a:pt x="249300" y="0"/>
                  </a:moveTo>
                  <a:lnTo>
                    <a:pt x="634" y="0"/>
                  </a:lnTo>
                  <a:lnTo>
                    <a:pt x="0" y="635"/>
                  </a:lnTo>
                  <a:lnTo>
                    <a:pt x="0" y="246253"/>
                  </a:lnTo>
                  <a:lnTo>
                    <a:pt x="634" y="246887"/>
                  </a:lnTo>
                  <a:lnTo>
                    <a:pt x="249300" y="246887"/>
                  </a:lnTo>
                  <a:lnTo>
                    <a:pt x="249936" y="246253"/>
                  </a:lnTo>
                  <a:lnTo>
                    <a:pt x="249936" y="635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99388" y="4966715"/>
              <a:ext cx="250190" cy="247015"/>
            </a:xfrm>
            <a:custGeom>
              <a:avLst/>
              <a:gdLst/>
              <a:ahLst/>
              <a:cxnLst/>
              <a:rect l="l" t="t" r="r" b="b"/>
              <a:pathLst>
                <a:path w="250190" h="247014">
                  <a:moveTo>
                    <a:pt x="0" y="1397"/>
                  </a:moveTo>
                  <a:lnTo>
                    <a:pt x="0" y="635"/>
                  </a:lnTo>
                  <a:lnTo>
                    <a:pt x="634" y="0"/>
                  </a:lnTo>
                  <a:lnTo>
                    <a:pt x="1435" y="0"/>
                  </a:lnTo>
                  <a:lnTo>
                    <a:pt x="248539" y="0"/>
                  </a:lnTo>
                  <a:lnTo>
                    <a:pt x="249300" y="0"/>
                  </a:lnTo>
                  <a:lnTo>
                    <a:pt x="249936" y="635"/>
                  </a:lnTo>
                  <a:lnTo>
                    <a:pt x="249936" y="1397"/>
                  </a:lnTo>
                  <a:lnTo>
                    <a:pt x="249936" y="245491"/>
                  </a:lnTo>
                  <a:lnTo>
                    <a:pt x="249936" y="246253"/>
                  </a:lnTo>
                  <a:lnTo>
                    <a:pt x="249300" y="246887"/>
                  </a:lnTo>
                  <a:lnTo>
                    <a:pt x="248539" y="246887"/>
                  </a:lnTo>
                  <a:lnTo>
                    <a:pt x="1435" y="246887"/>
                  </a:lnTo>
                  <a:lnTo>
                    <a:pt x="634" y="246887"/>
                  </a:lnTo>
                  <a:lnTo>
                    <a:pt x="0" y="246253"/>
                  </a:lnTo>
                  <a:lnTo>
                    <a:pt x="0" y="245491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42060" y="4351019"/>
              <a:ext cx="250190" cy="246379"/>
            </a:xfrm>
            <a:custGeom>
              <a:avLst/>
              <a:gdLst/>
              <a:ahLst/>
              <a:cxnLst/>
              <a:rect l="l" t="t" r="r" b="b"/>
              <a:pathLst>
                <a:path w="250190" h="246379">
                  <a:moveTo>
                    <a:pt x="249936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46380"/>
                  </a:lnTo>
                  <a:lnTo>
                    <a:pt x="249936" y="246380"/>
                  </a:lnTo>
                  <a:lnTo>
                    <a:pt x="249936" y="1270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42060" y="4351020"/>
              <a:ext cx="250190" cy="247015"/>
            </a:xfrm>
            <a:custGeom>
              <a:avLst/>
              <a:gdLst/>
              <a:ahLst/>
              <a:cxnLst/>
              <a:rect l="l" t="t" r="r" b="b"/>
              <a:pathLst>
                <a:path w="250190" h="247014">
                  <a:moveTo>
                    <a:pt x="0" y="1396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435" y="0"/>
                  </a:lnTo>
                  <a:lnTo>
                    <a:pt x="248539" y="0"/>
                  </a:lnTo>
                  <a:lnTo>
                    <a:pt x="249301" y="0"/>
                  </a:lnTo>
                  <a:lnTo>
                    <a:pt x="249936" y="634"/>
                  </a:lnTo>
                  <a:lnTo>
                    <a:pt x="249936" y="1396"/>
                  </a:lnTo>
                  <a:lnTo>
                    <a:pt x="249936" y="245490"/>
                  </a:lnTo>
                  <a:lnTo>
                    <a:pt x="249936" y="246252"/>
                  </a:lnTo>
                  <a:lnTo>
                    <a:pt x="249301" y="246887"/>
                  </a:lnTo>
                  <a:lnTo>
                    <a:pt x="248539" y="246887"/>
                  </a:lnTo>
                  <a:lnTo>
                    <a:pt x="1435" y="246887"/>
                  </a:lnTo>
                  <a:lnTo>
                    <a:pt x="634" y="246887"/>
                  </a:lnTo>
                  <a:lnTo>
                    <a:pt x="0" y="246252"/>
                  </a:lnTo>
                  <a:lnTo>
                    <a:pt x="0" y="245490"/>
                  </a:lnTo>
                  <a:lnTo>
                    <a:pt x="0" y="13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17675" y="6832092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5">
                  <a:moveTo>
                    <a:pt x="252349" y="0"/>
                  </a:moveTo>
                  <a:lnTo>
                    <a:pt x="635" y="0"/>
                  </a:lnTo>
                  <a:lnTo>
                    <a:pt x="0" y="634"/>
                  </a:lnTo>
                  <a:lnTo>
                    <a:pt x="0" y="246252"/>
                  </a:lnTo>
                  <a:lnTo>
                    <a:pt x="635" y="246887"/>
                  </a:lnTo>
                  <a:lnTo>
                    <a:pt x="252349" y="246887"/>
                  </a:lnTo>
                  <a:lnTo>
                    <a:pt x="252984" y="246252"/>
                  </a:lnTo>
                  <a:lnTo>
                    <a:pt x="252984" y="634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17675" y="6832092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5">
                  <a:moveTo>
                    <a:pt x="0" y="1396"/>
                  </a:moveTo>
                  <a:lnTo>
                    <a:pt x="0" y="634"/>
                  </a:lnTo>
                  <a:lnTo>
                    <a:pt x="635" y="0"/>
                  </a:lnTo>
                  <a:lnTo>
                    <a:pt x="1435" y="0"/>
                  </a:lnTo>
                  <a:lnTo>
                    <a:pt x="251587" y="0"/>
                  </a:lnTo>
                  <a:lnTo>
                    <a:pt x="252349" y="0"/>
                  </a:lnTo>
                  <a:lnTo>
                    <a:pt x="252984" y="634"/>
                  </a:lnTo>
                  <a:lnTo>
                    <a:pt x="252984" y="1396"/>
                  </a:lnTo>
                  <a:lnTo>
                    <a:pt x="252984" y="245490"/>
                  </a:lnTo>
                  <a:lnTo>
                    <a:pt x="252984" y="246252"/>
                  </a:lnTo>
                  <a:lnTo>
                    <a:pt x="252349" y="246887"/>
                  </a:lnTo>
                  <a:lnTo>
                    <a:pt x="251587" y="246887"/>
                  </a:lnTo>
                  <a:lnTo>
                    <a:pt x="1435" y="246887"/>
                  </a:lnTo>
                  <a:lnTo>
                    <a:pt x="635" y="246887"/>
                  </a:lnTo>
                  <a:lnTo>
                    <a:pt x="0" y="246252"/>
                  </a:lnTo>
                  <a:lnTo>
                    <a:pt x="0" y="245490"/>
                  </a:lnTo>
                  <a:lnTo>
                    <a:pt x="0" y="13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99388" y="6192011"/>
              <a:ext cx="250190" cy="250190"/>
            </a:xfrm>
            <a:custGeom>
              <a:avLst/>
              <a:gdLst/>
              <a:ahLst/>
              <a:cxnLst/>
              <a:rect l="l" t="t" r="r" b="b"/>
              <a:pathLst>
                <a:path w="250190" h="250189">
                  <a:moveTo>
                    <a:pt x="249300" y="0"/>
                  </a:moveTo>
                  <a:lnTo>
                    <a:pt x="647" y="0"/>
                  </a:lnTo>
                  <a:lnTo>
                    <a:pt x="0" y="635"/>
                  </a:lnTo>
                  <a:lnTo>
                    <a:pt x="0" y="249300"/>
                  </a:lnTo>
                  <a:lnTo>
                    <a:pt x="647" y="249936"/>
                  </a:lnTo>
                  <a:lnTo>
                    <a:pt x="249300" y="249936"/>
                  </a:lnTo>
                  <a:lnTo>
                    <a:pt x="249936" y="249300"/>
                  </a:lnTo>
                  <a:lnTo>
                    <a:pt x="249936" y="635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99388" y="6192011"/>
              <a:ext cx="250190" cy="250190"/>
            </a:xfrm>
            <a:custGeom>
              <a:avLst/>
              <a:gdLst/>
              <a:ahLst/>
              <a:cxnLst/>
              <a:rect l="l" t="t" r="r" b="b"/>
              <a:pathLst>
                <a:path w="250190" h="250189">
                  <a:moveTo>
                    <a:pt x="0" y="1397"/>
                  </a:moveTo>
                  <a:lnTo>
                    <a:pt x="0" y="635"/>
                  </a:lnTo>
                  <a:lnTo>
                    <a:pt x="647" y="0"/>
                  </a:lnTo>
                  <a:lnTo>
                    <a:pt x="1447" y="0"/>
                  </a:lnTo>
                  <a:lnTo>
                    <a:pt x="248539" y="0"/>
                  </a:lnTo>
                  <a:lnTo>
                    <a:pt x="249300" y="0"/>
                  </a:lnTo>
                  <a:lnTo>
                    <a:pt x="249936" y="635"/>
                  </a:lnTo>
                  <a:lnTo>
                    <a:pt x="249936" y="1397"/>
                  </a:lnTo>
                  <a:lnTo>
                    <a:pt x="249936" y="248538"/>
                  </a:lnTo>
                  <a:lnTo>
                    <a:pt x="249936" y="249300"/>
                  </a:lnTo>
                  <a:lnTo>
                    <a:pt x="249300" y="249936"/>
                  </a:lnTo>
                  <a:lnTo>
                    <a:pt x="248539" y="249936"/>
                  </a:lnTo>
                  <a:lnTo>
                    <a:pt x="1447" y="249936"/>
                  </a:lnTo>
                  <a:lnTo>
                    <a:pt x="647" y="249936"/>
                  </a:lnTo>
                  <a:lnTo>
                    <a:pt x="0" y="249300"/>
                  </a:lnTo>
                  <a:lnTo>
                    <a:pt x="0" y="248538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20724" y="8079740"/>
              <a:ext cx="253365" cy="246379"/>
            </a:xfrm>
            <a:custGeom>
              <a:avLst/>
              <a:gdLst/>
              <a:ahLst/>
              <a:cxnLst/>
              <a:rect l="l" t="t" r="r" b="b"/>
              <a:pathLst>
                <a:path w="253365" h="246379">
                  <a:moveTo>
                    <a:pt x="252984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508" y="245110"/>
                  </a:lnTo>
                  <a:lnTo>
                    <a:pt x="508" y="246380"/>
                  </a:lnTo>
                  <a:lnTo>
                    <a:pt x="252476" y="246380"/>
                  </a:lnTo>
                  <a:lnTo>
                    <a:pt x="252476" y="245110"/>
                  </a:lnTo>
                  <a:lnTo>
                    <a:pt x="252984" y="24511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20724" y="8078723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5">
                  <a:moveTo>
                    <a:pt x="0" y="1396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435" y="0"/>
                  </a:lnTo>
                  <a:lnTo>
                    <a:pt x="251587" y="0"/>
                  </a:lnTo>
                  <a:lnTo>
                    <a:pt x="252348" y="0"/>
                  </a:lnTo>
                  <a:lnTo>
                    <a:pt x="252984" y="634"/>
                  </a:lnTo>
                  <a:lnTo>
                    <a:pt x="252984" y="1396"/>
                  </a:lnTo>
                  <a:lnTo>
                    <a:pt x="252984" y="245490"/>
                  </a:lnTo>
                  <a:lnTo>
                    <a:pt x="252984" y="246253"/>
                  </a:lnTo>
                  <a:lnTo>
                    <a:pt x="252348" y="246887"/>
                  </a:lnTo>
                  <a:lnTo>
                    <a:pt x="251587" y="246887"/>
                  </a:lnTo>
                  <a:lnTo>
                    <a:pt x="1435" y="246887"/>
                  </a:lnTo>
                  <a:lnTo>
                    <a:pt x="634" y="246887"/>
                  </a:lnTo>
                  <a:lnTo>
                    <a:pt x="0" y="246253"/>
                  </a:lnTo>
                  <a:lnTo>
                    <a:pt x="0" y="245490"/>
                  </a:lnTo>
                  <a:lnTo>
                    <a:pt x="0" y="13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14628" y="7414259"/>
              <a:ext cx="250190" cy="246379"/>
            </a:xfrm>
            <a:custGeom>
              <a:avLst/>
              <a:gdLst/>
              <a:ahLst/>
              <a:cxnLst/>
              <a:rect l="l" t="t" r="r" b="b"/>
              <a:pathLst>
                <a:path w="250190" h="246379">
                  <a:moveTo>
                    <a:pt x="249936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46380"/>
                  </a:lnTo>
                  <a:lnTo>
                    <a:pt x="249936" y="246380"/>
                  </a:lnTo>
                  <a:lnTo>
                    <a:pt x="249936" y="1270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14627" y="7414259"/>
              <a:ext cx="250190" cy="247015"/>
            </a:xfrm>
            <a:custGeom>
              <a:avLst/>
              <a:gdLst/>
              <a:ahLst/>
              <a:cxnLst/>
              <a:rect l="l" t="t" r="r" b="b"/>
              <a:pathLst>
                <a:path w="250190" h="247015">
                  <a:moveTo>
                    <a:pt x="0" y="1397"/>
                  </a:moveTo>
                  <a:lnTo>
                    <a:pt x="0" y="635"/>
                  </a:lnTo>
                  <a:lnTo>
                    <a:pt x="634" y="0"/>
                  </a:lnTo>
                  <a:lnTo>
                    <a:pt x="1435" y="0"/>
                  </a:lnTo>
                  <a:lnTo>
                    <a:pt x="248538" y="0"/>
                  </a:lnTo>
                  <a:lnTo>
                    <a:pt x="249300" y="0"/>
                  </a:lnTo>
                  <a:lnTo>
                    <a:pt x="249935" y="635"/>
                  </a:lnTo>
                  <a:lnTo>
                    <a:pt x="249935" y="1397"/>
                  </a:lnTo>
                  <a:lnTo>
                    <a:pt x="249935" y="245491"/>
                  </a:lnTo>
                  <a:lnTo>
                    <a:pt x="249935" y="246253"/>
                  </a:lnTo>
                  <a:lnTo>
                    <a:pt x="249300" y="246888"/>
                  </a:lnTo>
                  <a:lnTo>
                    <a:pt x="248538" y="246888"/>
                  </a:lnTo>
                  <a:lnTo>
                    <a:pt x="1435" y="246888"/>
                  </a:lnTo>
                  <a:lnTo>
                    <a:pt x="634" y="246888"/>
                  </a:lnTo>
                  <a:lnTo>
                    <a:pt x="0" y="246253"/>
                  </a:lnTo>
                  <a:lnTo>
                    <a:pt x="0" y="245491"/>
                  </a:lnTo>
                  <a:lnTo>
                    <a:pt x="0" y="1397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32916" y="8648700"/>
              <a:ext cx="253365" cy="246379"/>
            </a:xfrm>
            <a:custGeom>
              <a:avLst/>
              <a:gdLst/>
              <a:ahLst/>
              <a:cxnLst/>
              <a:rect l="l" t="t" r="r" b="b"/>
              <a:pathLst>
                <a:path w="253365" h="246379">
                  <a:moveTo>
                    <a:pt x="25298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46380"/>
                  </a:lnTo>
                  <a:lnTo>
                    <a:pt x="252984" y="246380"/>
                  </a:lnTo>
                  <a:lnTo>
                    <a:pt x="252984" y="127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32916" y="8648700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5">
                  <a:moveTo>
                    <a:pt x="0" y="1422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435" y="0"/>
                  </a:lnTo>
                  <a:lnTo>
                    <a:pt x="251587" y="0"/>
                  </a:lnTo>
                  <a:lnTo>
                    <a:pt x="252349" y="0"/>
                  </a:lnTo>
                  <a:lnTo>
                    <a:pt x="252984" y="634"/>
                  </a:lnTo>
                  <a:lnTo>
                    <a:pt x="252984" y="1422"/>
                  </a:lnTo>
                  <a:lnTo>
                    <a:pt x="252984" y="245452"/>
                  </a:lnTo>
                  <a:lnTo>
                    <a:pt x="252984" y="246253"/>
                  </a:lnTo>
                  <a:lnTo>
                    <a:pt x="252349" y="246887"/>
                  </a:lnTo>
                  <a:lnTo>
                    <a:pt x="251587" y="246887"/>
                  </a:lnTo>
                  <a:lnTo>
                    <a:pt x="1435" y="246887"/>
                  </a:lnTo>
                  <a:lnTo>
                    <a:pt x="634" y="246887"/>
                  </a:lnTo>
                  <a:lnTo>
                    <a:pt x="0" y="246253"/>
                  </a:lnTo>
                  <a:lnTo>
                    <a:pt x="0" y="245452"/>
                  </a:lnTo>
                  <a:lnTo>
                    <a:pt x="0" y="142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11580" y="2517139"/>
              <a:ext cx="250190" cy="246379"/>
            </a:xfrm>
            <a:custGeom>
              <a:avLst/>
              <a:gdLst/>
              <a:ahLst/>
              <a:cxnLst/>
              <a:rect l="l" t="t" r="r" b="b"/>
              <a:pathLst>
                <a:path w="250190" h="246380">
                  <a:moveTo>
                    <a:pt x="249936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508" y="245110"/>
                  </a:lnTo>
                  <a:lnTo>
                    <a:pt x="508" y="246380"/>
                  </a:lnTo>
                  <a:lnTo>
                    <a:pt x="249428" y="246380"/>
                  </a:lnTo>
                  <a:lnTo>
                    <a:pt x="249428" y="245110"/>
                  </a:lnTo>
                  <a:lnTo>
                    <a:pt x="249936" y="245110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11580" y="2516123"/>
              <a:ext cx="250190" cy="247015"/>
            </a:xfrm>
            <a:custGeom>
              <a:avLst/>
              <a:gdLst/>
              <a:ahLst/>
              <a:cxnLst/>
              <a:rect l="l" t="t" r="r" b="b"/>
              <a:pathLst>
                <a:path w="250190" h="247014">
                  <a:moveTo>
                    <a:pt x="0" y="1397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435" y="0"/>
                  </a:lnTo>
                  <a:lnTo>
                    <a:pt x="248538" y="0"/>
                  </a:lnTo>
                  <a:lnTo>
                    <a:pt x="249300" y="0"/>
                  </a:lnTo>
                  <a:lnTo>
                    <a:pt x="249935" y="634"/>
                  </a:lnTo>
                  <a:lnTo>
                    <a:pt x="249935" y="1397"/>
                  </a:lnTo>
                  <a:lnTo>
                    <a:pt x="249935" y="245491"/>
                  </a:lnTo>
                  <a:lnTo>
                    <a:pt x="249935" y="246252"/>
                  </a:lnTo>
                  <a:lnTo>
                    <a:pt x="249300" y="246887"/>
                  </a:lnTo>
                  <a:lnTo>
                    <a:pt x="248538" y="246887"/>
                  </a:lnTo>
                  <a:lnTo>
                    <a:pt x="1435" y="246887"/>
                  </a:lnTo>
                  <a:lnTo>
                    <a:pt x="634" y="246887"/>
                  </a:lnTo>
                  <a:lnTo>
                    <a:pt x="0" y="246252"/>
                  </a:lnTo>
                  <a:lnTo>
                    <a:pt x="0" y="245491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535679" y="466407"/>
              <a:ext cx="6865493" cy="766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32916" y="3174492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4">
                  <a:moveTo>
                    <a:pt x="252349" y="0"/>
                  </a:moveTo>
                  <a:lnTo>
                    <a:pt x="634" y="0"/>
                  </a:lnTo>
                  <a:lnTo>
                    <a:pt x="0" y="634"/>
                  </a:lnTo>
                  <a:lnTo>
                    <a:pt x="0" y="246252"/>
                  </a:lnTo>
                  <a:lnTo>
                    <a:pt x="634" y="246887"/>
                  </a:lnTo>
                  <a:lnTo>
                    <a:pt x="252349" y="246887"/>
                  </a:lnTo>
                  <a:lnTo>
                    <a:pt x="252984" y="246252"/>
                  </a:lnTo>
                  <a:lnTo>
                    <a:pt x="252984" y="634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32916" y="3174492"/>
              <a:ext cx="253365" cy="247015"/>
            </a:xfrm>
            <a:custGeom>
              <a:avLst/>
              <a:gdLst/>
              <a:ahLst/>
              <a:cxnLst/>
              <a:rect l="l" t="t" r="r" b="b"/>
              <a:pathLst>
                <a:path w="253365" h="247014">
                  <a:moveTo>
                    <a:pt x="0" y="1397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435" y="0"/>
                  </a:lnTo>
                  <a:lnTo>
                    <a:pt x="251587" y="0"/>
                  </a:lnTo>
                  <a:lnTo>
                    <a:pt x="252349" y="0"/>
                  </a:lnTo>
                  <a:lnTo>
                    <a:pt x="252984" y="634"/>
                  </a:lnTo>
                  <a:lnTo>
                    <a:pt x="252984" y="1397"/>
                  </a:lnTo>
                  <a:lnTo>
                    <a:pt x="252984" y="245490"/>
                  </a:lnTo>
                  <a:lnTo>
                    <a:pt x="252984" y="246252"/>
                  </a:lnTo>
                  <a:lnTo>
                    <a:pt x="252349" y="246887"/>
                  </a:lnTo>
                  <a:lnTo>
                    <a:pt x="251587" y="246887"/>
                  </a:lnTo>
                  <a:lnTo>
                    <a:pt x="1435" y="246887"/>
                  </a:lnTo>
                  <a:lnTo>
                    <a:pt x="634" y="246887"/>
                  </a:lnTo>
                  <a:lnTo>
                    <a:pt x="0" y="246252"/>
                  </a:lnTo>
                  <a:lnTo>
                    <a:pt x="0" y="245490"/>
                  </a:lnTo>
                  <a:lnTo>
                    <a:pt x="0" y="13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6804" y="763523"/>
            <a:ext cx="11701780" cy="838200"/>
            <a:chOff x="336804" y="763523"/>
            <a:chExt cx="11701780" cy="838200"/>
          </a:xfrm>
        </p:grpSpPr>
        <p:sp>
          <p:nvSpPr>
            <p:cNvPr id="3" name="object 3"/>
            <p:cNvSpPr/>
            <p:nvPr/>
          </p:nvSpPr>
          <p:spPr>
            <a:xfrm>
              <a:off x="336804" y="763523"/>
              <a:ext cx="11701780" cy="838200"/>
            </a:xfrm>
            <a:custGeom>
              <a:avLst/>
              <a:gdLst/>
              <a:ahLst/>
              <a:cxnLst/>
              <a:rect l="l" t="t" r="r" b="b"/>
              <a:pathLst>
                <a:path w="11701780" h="838200">
                  <a:moveTo>
                    <a:pt x="0" y="838200"/>
                  </a:moveTo>
                  <a:lnTo>
                    <a:pt x="11701272" y="838200"/>
                  </a:lnTo>
                  <a:lnTo>
                    <a:pt x="11701272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23415" y="908367"/>
              <a:ext cx="7005574" cy="52863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8995" y="681227"/>
          <a:ext cx="12521565" cy="1080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8035"/>
                <a:gridCol w="10893425"/>
                <a:gridCol w="788034"/>
              </a:tblGrid>
              <a:tr h="87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536F78"/>
                      </a:solidFill>
                      <a:prstDash val="solid"/>
                    </a:lnL>
                    <a:lnR w="19050">
                      <a:solidFill>
                        <a:srgbClr val="536F78"/>
                      </a:solidFill>
                      <a:prstDash val="solid"/>
                    </a:lnR>
                    <a:lnT w="83820">
                      <a:solidFill>
                        <a:srgbClr val="64876D"/>
                      </a:solidFill>
                      <a:prstDash val="solid"/>
                    </a:lnT>
                    <a:lnB w="9525">
                      <a:solidFill>
                        <a:srgbClr val="759AA4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536F78"/>
                      </a:solidFill>
                      <a:prstDash val="solid"/>
                    </a:lnL>
                    <a:lnR w="19050">
                      <a:solidFill>
                        <a:srgbClr val="536F78"/>
                      </a:solidFill>
                      <a:prstDash val="solid"/>
                    </a:lnR>
                    <a:lnT w="76200">
                      <a:solidFill>
                        <a:srgbClr val="64876D"/>
                      </a:solidFill>
                      <a:prstDash val="solid"/>
                    </a:lnT>
                    <a:lnB w="9525">
                      <a:solidFill>
                        <a:srgbClr val="759A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536F78"/>
                      </a:solidFill>
                      <a:prstDash val="solid"/>
                    </a:lnL>
                    <a:lnR w="53975">
                      <a:solidFill>
                        <a:srgbClr val="64876D"/>
                      </a:solidFill>
                      <a:prstDash val="solid"/>
                    </a:lnR>
                    <a:lnT w="83820">
                      <a:solidFill>
                        <a:srgbClr val="64876D"/>
                      </a:solidFill>
                      <a:prstDash val="solid"/>
                    </a:lnT>
                    <a:lnB w="9525">
                      <a:solidFill>
                        <a:srgbClr val="759AA4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536F78"/>
                      </a:solidFill>
                      <a:prstDash val="solid"/>
                    </a:lnL>
                    <a:lnR w="19050">
                      <a:solidFill>
                        <a:srgbClr val="536F78"/>
                      </a:solidFill>
                      <a:prstDash val="solid"/>
                    </a:lnR>
                    <a:lnT w="9525">
                      <a:solidFill>
                        <a:srgbClr val="759AA4"/>
                      </a:solidFill>
                      <a:prstDash val="solid"/>
                    </a:lnT>
                    <a:lnB w="19050">
                      <a:solidFill>
                        <a:srgbClr val="536F78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536F78"/>
                      </a:solidFill>
                      <a:prstDash val="solid"/>
                    </a:lnL>
                    <a:lnR w="19050">
                      <a:solidFill>
                        <a:srgbClr val="536F78"/>
                      </a:solidFill>
                      <a:prstDash val="solid"/>
                    </a:lnR>
                    <a:lnT w="9525">
                      <a:solidFill>
                        <a:srgbClr val="759AA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536F78"/>
                      </a:solidFill>
                      <a:prstDash val="solid"/>
                    </a:lnL>
                    <a:lnR w="19050">
                      <a:solidFill>
                        <a:srgbClr val="536F78"/>
                      </a:solidFill>
                      <a:prstDash val="solid"/>
                    </a:lnR>
                    <a:lnT w="9525">
                      <a:solidFill>
                        <a:srgbClr val="759AA4"/>
                      </a:solidFill>
                      <a:prstDash val="solid"/>
                    </a:lnT>
                    <a:lnB w="19050">
                      <a:solidFill>
                        <a:srgbClr val="536F78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438147" y="923671"/>
            <a:ext cx="6943344" cy="463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377696" y="908367"/>
            <a:ext cx="10453370" cy="632460"/>
            <a:chOff x="1377696" y="908367"/>
            <a:chExt cx="10453370" cy="632460"/>
          </a:xfrm>
        </p:grpSpPr>
        <p:sp>
          <p:nvSpPr>
            <p:cNvPr id="8" name="object 8"/>
            <p:cNvSpPr/>
            <p:nvPr/>
          </p:nvSpPr>
          <p:spPr>
            <a:xfrm>
              <a:off x="1377696" y="1429512"/>
              <a:ext cx="10452862" cy="110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97889" y="1449831"/>
              <a:ext cx="10378440" cy="36830"/>
            </a:xfrm>
            <a:custGeom>
              <a:avLst/>
              <a:gdLst/>
              <a:ahLst/>
              <a:cxnLst/>
              <a:rect l="l" t="t" r="r" b="b"/>
              <a:pathLst>
                <a:path w="10378440" h="36830">
                  <a:moveTo>
                    <a:pt x="10378440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0378440" y="36575"/>
                  </a:lnTo>
                  <a:lnTo>
                    <a:pt x="1037844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7889" y="1449831"/>
              <a:ext cx="10378440" cy="36830"/>
            </a:xfrm>
            <a:custGeom>
              <a:avLst/>
              <a:gdLst/>
              <a:ahLst/>
              <a:cxnLst/>
              <a:rect l="l" t="t" r="r" b="b"/>
              <a:pathLst>
                <a:path w="10378440" h="36830">
                  <a:moveTo>
                    <a:pt x="0" y="0"/>
                  </a:moveTo>
                  <a:lnTo>
                    <a:pt x="2594610" y="0"/>
                  </a:lnTo>
                  <a:lnTo>
                    <a:pt x="5189220" y="0"/>
                  </a:lnTo>
                  <a:lnTo>
                    <a:pt x="7783830" y="0"/>
                  </a:lnTo>
                  <a:lnTo>
                    <a:pt x="10378440" y="0"/>
                  </a:lnTo>
                  <a:lnTo>
                    <a:pt x="10378440" y="36575"/>
                  </a:lnTo>
                  <a:lnTo>
                    <a:pt x="7783830" y="36575"/>
                  </a:lnTo>
                  <a:lnTo>
                    <a:pt x="5189220" y="36575"/>
                  </a:lnTo>
                  <a:lnTo>
                    <a:pt x="2594610" y="36575"/>
                  </a:lnTo>
                  <a:lnTo>
                    <a:pt x="0" y="365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634984" y="908367"/>
              <a:ext cx="3158998" cy="528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647429" y="923671"/>
              <a:ext cx="3098292" cy="4635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499616" y="1898904"/>
            <a:ext cx="10678414" cy="34303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162175" marR="5080">
              <a:lnSpc>
                <a:spcPct val="82000"/>
              </a:lnSpc>
              <a:spcBef>
                <a:spcPts val="1060"/>
              </a:spcBef>
            </a:pPr>
            <a:r>
              <a:rPr spc="-220" dirty="0"/>
              <a:t>LIMITED </a:t>
            </a:r>
            <a:r>
              <a:rPr spc="-385" dirty="0"/>
              <a:t>to </a:t>
            </a:r>
            <a:r>
              <a:rPr spc="-250" dirty="0"/>
              <a:t>2500 </a:t>
            </a:r>
            <a:r>
              <a:rPr spc="-295" dirty="0"/>
              <a:t>meters/11/2  </a:t>
            </a:r>
            <a:r>
              <a:rPr spc="-305" dirty="0"/>
              <a:t>mile; </a:t>
            </a:r>
            <a:r>
              <a:rPr spc="-430" dirty="0"/>
              <a:t>The </a:t>
            </a:r>
            <a:r>
              <a:rPr spc="-195" dirty="0"/>
              <a:t>collision </a:t>
            </a:r>
            <a:r>
              <a:rPr spc="-370" dirty="0"/>
              <a:t>detection  </a:t>
            </a:r>
            <a:r>
              <a:rPr spc="-254" dirty="0"/>
              <a:t>mechanism </a:t>
            </a:r>
            <a:r>
              <a:rPr spc="-360" dirty="0"/>
              <a:t>restricts </a:t>
            </a:r>
            <a:r>
              <a:rPr spc="-434" dirty="0"/>
              <a:t>the </a:t>
            </a:r>
            <a:r>
              <a:rPr spc="-270" dirty="0"/>
              <a:t>length </a:t>
            </a:r>
            <a:r>
              <a:rPr spc="-210" dirty="0"/>
              <a:t>of  </a:t>
            </a:r>
            <a:r>
              <a:rPr spc="-265" dirty="0"/>
              <a:t>cable segment </a:t>
            </a:r>
            <a:r>
              <a:rPr spc="-355" dirty="0"/>
              <a:t>that </a:t>
            </a:r>
            <a:r>
              <a:rPr spc="-260" dirty="0"/>
              <a:t>can </a:t>
            </a:r>
            <a:r>
              <a:rPr spc="-330" dirty="0"/>
              <a:t>be</a:t>
            </a:r>
            <a:r>
              <a:rPr spc="335" dirty="0"/>
              <a:t> </a:t>
            </a:r>
            <a:r>
              <a:rPr spc="-285" dirty="0"/>
              <a:t>used.</a:t>
            </a:r>
            <a:endParaRPr spc="-285" dirty="0"/>
          </a:p>
        </p:txBody>
      </p:sp>
      <p:grpSp>
        <p:nvGrpSpPr>
          <p:cNvPr id="15" name="object 15"/>
          <p:cNvGrpSpPr/>
          <p:nvPr/>
        </p:nvGrpSpPr>
        <p:grpSpPr>
          <a:xfrm>
            <a:off x="1018032" y="6074613"/>
            <a:ext cx="11178540" cy="3430904"/>
            <a:chOff x="1018032" y="6074613"/>
            <a:chExt cx="11178540" cy="3430904"/>
          </a:xfrm>
        </p:grpSpPr>
        <p:sp>
          <p:nvSpPr>
            <p:cNvPr id="16" name="object 16"/>
            <p:cNvSpPr/>
            <p:nvPr/>
          </p:nvSpPr>
          <p:spPr>
            <a:xfrm>
              <a:off x="5056632" y="6150813"/>
              <a:ext cx="3226181" cy="32231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18032" y="6074613"/>
              <a:ext cx="11178413" cy="34303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394964" y="6791655"/>
            <a:ext cx="8291195" cy="1790064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065" marR="5080" indent="5715" algn="ctr">
              <a:lnSpc>
                <a:spcPct val="82000"/>
              </a:lnSpc>
              <a:spcBef>
                <a:spcPts val="1065"/>
              </a:spcBef>
            </a:pPr>
            <a:r>
              <a:rPr sz="4400" b="1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Inappropriate </a:t>
            </a:r>
            <a:r>
              <a:rPr sz="4400" b="1" spc="-3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4400" b="1" spc="-22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LARGE/active  </a:t>
            </a:r>
            <a:r>
              <a:rPr sz="4400" b="1" spc="-3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networks; </a:t>
            </a:r>
            <a:r>
              <a:rPr sz="4400" b="1" spc="-4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4400" b="1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slowdown </a:t>
            </a:r>
            <a:r>
              <a:rPr sz="4400" b="1" spc="-2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increases,  </a:t>
            </a:r>
            <a:r>
              <a:rPr sz="4400" b="1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as </a:t>
            </a:r>
            <a:r>
              <a:rPr sz="4400" b="1" spc="-43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4400" b="1" spc="-3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network </a:t>
            </a:r>
            <a:r>
              <a:rPr sz="4400" b="1" spc="-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grows</a:t>
            </a:r>
            <a:r>
              <a:rPr sz="4400" b="1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b="1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larger</a:t>
            </a:r>
            <a:r>
              <a:rPr sz="4400" spc="-2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.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1856" y="2057400"/>
            <a:ext cx="3401568" cy="2971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82296" y="6172200"/>
            <a:ext cx="3401695" cy="2971800"/>
            <a:chOff x="82296" y="6172200"/>
            <a:chExt cx="3401695" cy="2971800"/>
          </a:xfrm>
        </p:grpSpPr>
        <p:sp>
          <p:nvSpPr>
            <p:cNvPr id="21" name="object 21"/>
            <p:cNvSpPr/>
            <p:nvPr/>
          </p:nvSpPr>
          <p:spPr>
            <a:xfrm>
              <a:off x="1813560" y="7754111"/>
              <a:ext cx="50292" cy="502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2296" y="6172200"/>
              <a:ext cx="3401567" cy="2971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031" y="458723"/>
            <a:ext cx="11663680" cy="1294130"/>
          </a:xfrm>
          <a:custGeom>
            <a:avLst/>
            <a:gdLst/>
            <a:ahLst/>
            <a:cxnLst/>
            <a:rect l="l" t="t" r="r" b="b"/>
            <a:pathLst>
              <a:path w="11663680" h="1294130">
                <a:moveTo>
                  <a:pt x="0" y="1293876"/>
                </a:moveTo>
                <a:lnTo>
                  <a:pt x="11663172" y="1293876"/>
                </a:lnTo>
                <a:lnTo>
                  <a:pt x="11663172" y="0"/>
                </a:lnTo>
                <a:lnTo>
                  <a:pt x="0" y="0"/>
                </a:lnTo>
                <a:lnTo>
                  <a:pt x="0" y="1293876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56031" y="390143"/>
            <a:ext cx="12664440" cy="1362710"/>
            <a:chOff x="256031" y="390143"/>
            <a:chExt cx="12664440" cy="1362710"/>
          </a:xfrm>
        </p:grpSpPr>
        <p:sp>
          <p:nvSpPr>
            <p:cNvPr id="4" name="object 4"/>
            <p:cNvSpPr/>
            <p:nvPr/>
          </p:nvSpPr>
          <p:spPr>
            <a:xfrm>
              <a:off x="256032" y="390143"/>
              <a:ext cx="12664440" cy="1362710"/>
            </a:xfrm>
            <a:custGeom>
              <a:avLst/>
              <a:gdLst/>
              <a:ahLst/>
              <a:cxnLst/>
              <a:rect l="l" t="t" r="r" b="b"/>
              <a:pathLst>
                <a:path w="12664440" h="1362710">
                  <a:moveTo>
                    <a:pt x="12664440" y="0"/>
                  </a:moveTo>
                  <a:lnTo>
                    <a:pt x="0" y="0"/>
                  </a:lnTo>
                  <a:lnTo>
                    <a:pt x="0" y="68580"/>
                  </a:lnTo>
                  <a:lnTo>
                    <a:pt x="12589764" y="68580"/>
                  </a:lnTo>
                  <a:lnTo>
                    <a:pt x="12589764" y="1362456"/>
                  </a:lnTo>
                  <a:lnTo>
                    <a:pt x="12664440" y="1362456"/>
                  </a:lnTo>
                  <a:lnTo>
                    <a:pt x="12664440" y="68580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68120" y="1040384"/>
              <a:ext cx="10206101" cy="49047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73199" y="1599183"/>
              <a:ext cx="10232390" cy="40005"/>
            </a:xfrm>
            <a:custGeom>
              <a:avLst/>
              <a:gdLst/>
              <a:ahLst/>
              <a:cxnLst/>
              <a:rect l="l" t="t" r="r" b="b"/>
              <a:pathLst>
                <a:path w="10232390" h="40005">
                  <a:moveTo>
                    <a:pt x="10232136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0232136" y="39624"/>
                  </a:lnTo>
                  <a:lnTo>
                    <a:pt x="1023213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73199" y="1599183"/>
              <a:ext cx="10232390" cy="40005"/>
            </a:xfrm>
            <a:custGeom>
              <a:avLst/>
              <a:gdLst/>
              <a:ahLst/>
              <a:cxnLst/>
              <a:rect l="l" t="t" r="r" b="b"/>
              <a:pathLst>
                <a:path w="10232390" h="40005">
                  <a:moveTo>
                    <a:pt x="0" y="0"/>
                  </a:moveTo>
                  <a:lnTo>
                    <a:pt x="2558034" y="0"/>
                  </a:lnTo>
                  <a:lnTo>
                    <a:pt x="5116068" y="0"/>
                  </a:lnTo>
                  <a:lnTo>
                    <a:pt x="7674102" y="0"/>
                  </a:lnTo>
                  <a:lnTo>
                    <a:pt x="10232136" y="0"/>
                  </a:lnTo>
                  <a:lnTo>
                    <a:pt x="10232136" y="39624"/>
                  </a:lnTo>
                  <a:lnTo>
                    <a:pt x="7674102" y="39624"/>
                  </a:lnTo>
                  <a:lnTo>
                    <a:pt x="5116068" y="39624"/>
                  </a:lnTo>
                  <a:lnTo>
                    <a:pt x="2558034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411480" y="1981200"/>
            <a:ext cx="12201144" cy="723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329184" y="451104"/>
            <a:ext cx="942340" cy="1386840"/>
            <a:chOff x="329184" y="451104"/>
            <a:chExt cx="942340" cy="1386840"/>
          </a:xfrm>
        </p:grpSpPr>
        <p:sp>
          <p:nvSpPr>
            <p:cNvPr id="10" name="object 10"/>
            <p:cNvSpPr/>
            <p:nvPr/>
          </p:nvSpPr>
          <p:spPr>
            <a:xfrm>
              <a:off x="336804" y="458724"/>
              <a:ext cx="927100" cy="1371600"/>
            </a:xfrm>
            <a:custGeom>
              <a:avLst/>
              <a:gdLst/>
              <a:ahLst/>
              <a:cxnLst/>
              <a:rect l="l" t="t" r="r" b="b"/>
              <a:pathLst>
                <a:path w="927100" h="1371600">
                  <a:moveTo>
                    <a:pt x="926591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26591" y="137160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6804" y="458724"/>
              <a:ext cx="927100" cy="1371600"/>
            </a:xfrm>
            <a:custGeom>
              <a:avLst/>
              <a:gdLst/>
              <a:ahLst/>
              <a:cxnLst/>
              <a:rect l="l" t="t" r="r" b="b"/>
              <a:pathLst>
                <a:path w="927100" h="1371600">
                  <a:moveTo>
                    <a:pt x="0" y="1371600"/>
                  </a:moveTo>
                  <a:lnTo>
                    <a:pt x="926591" y="137160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1911583" y="451104"/>
            <a:ext cx="942340" cy="1386840"/>
            <a:chOff x="11911583" y="451104"/>
            <a:chExt cx="942340" cy="1386840"/>
          </a:xfrm>
        </p:grpSpPr>
        <p:sp>
          <p:nvSpPr>
            <p:cNvPr id="13" name="object 13"/>
            <p:cNvSpPr/>
            <p:nvPr/>
          </p:nvSpPr>
          <p:spPr>
            <a:xfrm>
              <a:off x="11919203" y="458724"/>
              <a:ext cx="927100" cy="1371600"/>
            </a:xfrm>
            <a:custGeom>
              <a:avLst/>
              <a:gdLst/>
              <a:ahLst/>
              <a:cxnLst/>
              <a:rect l="l" t="t" r="r" b="b"/>
              <a:pathLst>
                <a:path w="927100" h="1371600">
                  <a:moveTo>
                    <a:pt x="926592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26592" y="137160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919203" y="458724"/>
              <a:ext cx="927100" cy="1371600"/>
            </a:xfrm>
            <a:custGeom>
              <a:avLst/>
              <a:gdLst/>
              <a:ahLst/>
              <a:cxnLst/>
              <a:rect l="l" t="t" r="r" b="b"/>
              <a:pathLst>
                <a:path w="927100" h="1371600">
                  <a:moveTo>
                    <a:pt x="0" y="1371600"/>
                  </a:moveTo>
                  <a:lnTo>
                    <a:pt x="926592" y="137160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15239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80" y="381000"/>
            <a:ext cx="12201144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7847" y="533400"/>
            <a:ext cx="12560935" cy="9215755"/>
            <a:chOff x="307847" y="533400"/>
            <a:chExt cx="12560935" cy="9215755"/>
          </a:xfrm>
        </p:grpSpPr>
        <p:sp>
          <p:nvSpPr>
            <p:cNvPr id="3" name="object 3"/>
            <p:cNvSpPr/>
            <p:nvPr/>
          </p:nvSpPr>
          <p:spPr>
            <a:xfrm>
              <a:off x="6563106" y="1634616"/>
              <a:ext cx="40640" cy="290195"/>
            </a:xfrm>
            <a:custGeom>
              <a:avLst/>
              <a:gdLst/>
              <a:ahLst/>
              <a:cxnLst/>
              <a:rect l="l" t="t" r="r" b="b"/>
              <a:pathLst>
                <a:path w="40640" h="290194">
                  <a:moveTo>
                    <a:pt x="40513" y="249554"/>
                  </a:moveTo>
                  <a:lnTo>
                    <a:pt x="0" y="249554"/>
                  </a:lnTo>
                  <a:lnTo>
                    <a:pt x="0" y="290194"/>
                  </a:lnTo>
                  <a:lnTo>
                    <a:pt x="40513" y="290194"/>
                  </a:lnTo>
                  <a:lnTo>
                    <a:pt x="40513" y="249554"/>
                  </a:lnTo>
                  <a:close/>
                </a:path>
                <a:path w="40640" h="290194">
                  <a:moveTo>
                    <a:pt x="40513" y="0"/>
                  </a:moveTo>
                  <a:lnTo>
                    <a:pt x="0" y="0"/>
                  </a:lnTo>
                  <a:lnTo>
                    <a:pt x="0" y="62737"/>
                  </a:lnTo>
                  <a:lnTo>
                    <a:pt x="7620" y="217931"/>
                  </a:lnTo>
                  <a:lnTo>
                    <a:pt x="32766" y="217931"/>
                  </a:lnTo>
                  <a:lnTo>
                    <a:pt x="40513" y="62737"/>
                  </a:lnTo>
                  <a:lnTo>
                    <a:pt x="40513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563106" y="1634616"/>
              <a:ext cx="40640" cy="290195"/>
            </a:xfrm>
            <a:custGeom>
              <a:avLst/>
              <a:gdLst/>
              <a:ahLst/>
              <a:cxnLst/>
              <a:rect l="l" t="t" r="r" b="b"/>
              <a:pathLst>
                <a:path w="40640" h="290194">
                  <a:moveTo>
                    <a:pt x="0" y="249554"/>
                  </a:moveTo>
                  <a:lnTo>
                    <a:pt x="40513" y="249554"/>
                  </a:lnTo>
                  <a:lnTo>
                    <a:pt x="40513" y="290194"/>
                  </a:lnTo>
                  <a:lnTo>
                    <a:pt x="0" y="290194"/>
                  </a:lnTo>
                  <a:lnTo>
                    <a:pt x="0" y="249554"/>
                  </a:lnTo>
                  <a:close/>
                </a:path>
                <a:path w="40640" h="290194">
                  <a:moveTo>
                    <a:pt x="0" y="0"/>
                  </a:moveTo>
                  <a:lnTo>
                    <a:pt x="40513" y="0"/>
                  </a:lnTo>
                  <a:lnTo>
                    <a:pt x="40513" y="62737"/>
                  </a:lnTo>
                  <a:lnTo>
                    <a:pt x="32766" y="217931"/>
                  </a:lnTo>
                  <a:lnTo>
                    <a:pt x="7620" y="217931"/>
                  </a:lnTo>
                  <a:lnTo>
                    <a:pt x="0" y="6273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7847" y="533400"/>
              <a:ext cx="12560808" cy="89154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1311" y="3300983"/>
              <a:ext cx="11992229" cy="39363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68239" y="685800"/>
              <a:ext cx="2855975" cy="2133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29912" y="7272473"/>
              <a:ext cx="3726053" cy="24763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0592" y="1213103"/>
            <a:ext cx="8368157" cy="152844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704" y="3657600"/>
            <a:ext cx="12508992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4272" y="2145792"/>
            <a:ext cx="10779125" cy="12846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51376" y="4611560"/>
            <a:ext cx="4021708" cy="4619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03551"/>
            <a:ext cx="13176885" cy="7250430"/>
            <a:chOff x="0" y="2503551"/>
            <a:chExt cx="13176885" cy="7250430"/>
          </a:xfrm>
        </p:grpSpPr>
        <p:sp>
          <p:nvSpPr>
            <p:cNvPr id="3" name="object 3"/>
            <p:cNvSpPr/>
            <p:nvPr/>
          </p:nvSpPr>
          <p:spPr>
            <a:xfrm>
              <a:off x="234695" y="6041076"/>
              <a:ext cx="12680950" cy="371252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0108" y="2503551"/>
              <a:ext cx="12479883" cy="35162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9436607"/>
              <a:ext cx="13176885" cy="317500"/>
            </a:xfrm>
            <a:custGeom>
              <a:avLst/>
              <a:gdLst/>
              <a:ahLst/>
              <a:cxnLst/>
              <a:rect l="l" t="t" r="r" b="b"/>
              <a:pathLst>
                <a:path w="13176885" h="317500">
                  <a:moveTo>
                    <a:pt x="13176504" y="0"/>
                  </a:moveTo>
                  <a:lnTo>
                    <a:pt x="0" y="0"/>
                  </a:lnTo>
                  <a:lnTo>
                    <a:pt x="0" y="316992"/>
                  </a:lnTo>
                  <a:lnTo>
                    <a:pt x="13176504" y="316992"/>
                  </a:lnTo>
                  <a:lnTo>
                    <a:pt x="13176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176885" cy="9753600"/>
            <a:chOff x="0" y="0"/>
            <a:chExt cx="13176885" cy="9753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176504" cy="97536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200" y="3282696"/>
              <a:ext cx="12857734" cy="31926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94488" y="134112"/>
            <a:ext cx="12825984" cy="3160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76200" y="3352800"/>
            <a:ext cx="12949555" cy="6115685"/>
            <a:chOff x="76200" y="3352800"/>
            <a:chExt cx="12949555" cy="6115685"/>
          </a:xfrm>
        </p:grpSpPr>
        <p:sp>
          <p:nvSpPr>
            <p:cNvPr id="7" name="object 7"/>
            <p:cNvSpPr/>
            <p:nvPr/>
          </p:nvSpPr>
          <p:spPr>
            <a:xfrm>
              <a:off x="76200" y="6388544"/>
              <a:ext cx="12949173" cy="30798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488" y="3352800"/>
              <a:ext cx="12917423" cy="3048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76200" y="6553200"/>
            <a:ext cx="12949555" cy="3200400"/>
            <a:chOff x="76200" y="6553200"/>
            <a:chExt cx="12949555" cy="3200400"/>
          </a:xfrm>
        </p:grpSpPr>
        <p:sp>
          <p:nvSpPr>
            <p:cNvPr id="10" name="object 10"/>
            <p:cNvSpPr/>
            <p:nvPr/>
          </p:nvSpPr>
          <p:spPr>
            <a:xfrm>
              <a:off x="76200" y="9589012"/>
              <a:ext cx="12949173" cy="1645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4488" y="6553200"/>
              <a:ext cx="12917423" cy="30480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5928" y="344424"/>
            <a:ext cx="12800330" cy="1272540"/>
            <a:chOff x="185928" y="344424"/>
            <a:chExt cx="12800330" cy="1272540"/>
          </a:xfrm>
        </p:grpSpPr>
        <p:sp>
          <p:nvSpPr>
            <p:cNvPr id="3" name="object 3"/>
            <p:cNvSpPr/>
            <p:nvPr/>
          </p:nvSpPr>
          <p:spPr>
            <a:xfrm>
              <a:off x="185928" y="344424"/>
              <a:ext cx="12799822" cy="127241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045713" y="811784"/>
              <a:ext cx="7056247" cy="490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913108" y="534924"/>
              <a:ext cx="927100" cy="1066800"/>
            </a:xfrm>
            <a:custGeom>
              <a:avLst/>
              <a:gdLst/>
              <a:ahLst/>
              <a:cxnLst/>
              <a:rect l="l" t="t" r="r" b="b"/>
              <a:pathLst>
                <a:path w="927100" h="1066800">
                  <a:moveTo>
                    <a:pt x="926592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926592" y="106680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913108" y="534924"/>
              <a:ext cx="927100" cy="1066800"/>
            </a:xfrm>
            <a:custGeom>
              <a:avLst/>
              <a:gdLst/>
              <a:ahLst/>
              <a:cxnLst/>
              <a:rect l="l" t="t" r="r" b="b"/>
              <a:pathLst>
                <a:path w="927100" h="1066800">
                  <a:moveTo>
                    <a:pt x="0" y="1066800"/>
                  </a:moveTo>
                  <a:lnTo>
                    <a:pt x="926592" y="106680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6804" y="534924"/>
              <a:ext cx="927100" cy="1066800"/>
            </a:xfrm>
            <a:custGeom>
              <a:avLst/>
              <a:gdLst/>
              <a:ahLst/>
              <a:cxnLst/>
              <a:rect l="l" t="t" r="r" b="b"/>
              <a:pathLst>
                <a:path w="927100" h="1066800">
                  <a:moveTo>
                    <a:pt x="926591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926591" y="106680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6804" y="534924"/>
              <a:ext cx="927100" cy="1066800"/>
            </a:xfrm>
            <a:custGeom>
              <a:avLst/>
              <a:gdLst/>
              <a:ahLst/>
              <a:cxnLst/>
              <a:rect l="l" t="t" r="r" b="b"/>
              <a:pathLst>
                <a:path w="927100" h="1066800">
                  <a:moveTo>
                    <a:pt x="0" y="1066800"/>
                  </a:moveTo>
                  <a:lnTo>
                    <a:pt x="926591" y="106680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13410" y="4040505"/>
            <a:ext cx="12162790" cy="5514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SzPct val="98000"/>
              <a:buFont typeface="Wingdings" panose="05000000000000000000"/>
              <a:buChar char=""/>
              <a:tabLst>
                <a:tab pos="417830" algn="l"/>
                <a:tab pos="1083945" algn="l"/>
                <a:tab pos="4082415" algn="l"/>
              </a:tabLst>
            </a:pP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CSMA/CD </a:t>
            </a:r>
            <a:r>
              <a:rPr sz="40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protocol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40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considered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spc="-22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refinement </a:t>
            </a:r>
            <a:r>
              <a:rPr sz="4000" b="1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and	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modification</a:t>
            </a:r>
            <a:r>
              <a:rPr sz="4000" b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4000" b="1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pure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r>
              <a:rPr sz="4000" b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Carrier 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Sense Multiple 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Access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r>
              <a:rPr sz="4000" b="1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4000" b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CSMA).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12700" marR="480060">
              <a:lnSpc>
                <a:spcPct val="100000"/>
              </a:lnSpc>
              <a:spcBef>
                <a:spcPts val="2405"/>
              </a:spcBef>
              <a:buSzPct val="98000"/>
              <a:buFont typeface="Wingdings" panose="05000000000000000000"/>
              <a:buChar char=""/>
              <a:tabLst>
                <a:tab pos="417830" algn="l"/>
                <a:tab pos="2008505" algn="l"/>
                <a:tab pos="2572385" algn="l"/>
                <a:tab pos="3077210" algn="l"/>
                <a:tab pos="3642995" algn="l"/>
                <a:tab pos="6131560" algn="l"/>
                <a:tab pos="7625080" algn="l"/>
              </a:tabLst>
            </a:pP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In a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CSMA system, the chance of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collision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be  </a:t>
            </a:r>
            <a:r>
              <a:rPr sz="40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reduced	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if	a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station</a:t>
            </a:r>
            <a:r>
              <a:rPr sz="4000" b="1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senses	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medium </a:t>
            </a:r>
            <a:r>
              <a:rPr sz="40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before</a:t>
            </a:r>
            <a:r>
              <a:rPr sz="4000" b="1" spc="-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trying 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to use it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4000" b="1" spc="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but	it	</a:t>
            </a:r>
            <a:r>
              <a:rPr sz="4000" b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4000" b="1" u="heavy" spc="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4000" b="1" u="heavy" spc="-2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eliminate</a:t>
            </a:r>
            <a:r>
              <a:rPr sz="4000" b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it.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12700" marR="91440">
              <a:lnSpc>
                <a:spcPct val="100000"/>
              </a:lnSpc>
              <a:spcBef>
                <a:spcPts val="2405"/>
              </a:spcBef>
              <a:buSzPct val="98000"/>
              <a:buFont typeface="Wingdings" panose="05000000000000000000"/>
              <a:buChar char=""/>
              <a:tabLst>
                <a:tab pos="418465" algn="l"/>
                <a:tab pos="3743960" algn="l"/>
                <a:tab pos="4676775" algn="l"/>
                <a:tab pos="7075805" algn="l"/>
                <a:tab pos="7100570" algn="l"/>
                <a:tab pos="8819515" algn="l"/>
                <a:tab pos="9350375" algn="l"/>
              </a:tabLst>
            </a:pPr>
            <a:r>
              <a:rPr sz="4000" b="1" spc="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CSMA/CD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is used</a:t>
            </a:r>
            <a:r>
              <a:rPr sz="4000" b="1" spc="-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000" b="1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improve		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CSMA	performance  and</a:t>
            </a:r>
            <a:r>
              <a:rPr sz="4000" b="1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4000" b="1" spc="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augments	the	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algorithm</a:t>
            </a:r>
            <a:r>
              <a:rPr sz="4000" b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0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handle	the</a:t>
            </a:r>
            <a:r>
              <a:rPr sz="4000" b="1" spc="-10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collision</a:t>
            </a:r>
            <a:r>
              <a:rPr sz="4000" b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07792" y="1984248"/>
            <a:ext cx="6542405" cy="1870075"/>
            <a:chOff x="2907792" y="1984248"/>
            <a:chExt cx="6542405" cy="1870075"/>
          </a:xfrm>
        </p:grpSpPr>
        <p:sp>
          <p:nvSpPr>
            <p:cNvPr id="11" name="object 11"/>
            <p:cNvSpPr/>
            <p:nvPr/>
          </p:nvSpPr>
          <p:spPr>
            <a:xfrm>
              <a:off x="5166360" y="1984248"/>
              <a:ext cx="1811909" cy="18698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07792" y="2231136"/>
              <a:ext cx="1653412" cy="16046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447032" y="2453601"/>
              <a:ext cx="1202296" cy="6018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62672" y="2286000"/>
              <a:ext cx="1787525" cy="14949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96456" y="2584742"/>
              <a:ext cx="1330325" cy="6018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031" y="519683"/>
            <a:ext cx="11663680" cy="928369"/>
          </a:xfrm>
          <a:custGeom>
            <a:avLst/>
            <a:gdLst/>
            <a:ahLst/>
            <a:cxnLst/>
            <a:rect l="l" t="t" r="r" b="b"/>
            <a:pathLst>
              <a:path w="11663680" h="928369">
                <a:moveTo>
                  <a:pt x="0" y="928116"/>
                </a:moveTo>
                <a:lnTo>
                  <a:pt x="11663172" y="928116"/>
                </a:lnTo>
                <a:lnTo>
                  <a:pt x="11663172" y="0"/>
                </a:lnTo>
                <a:lnTo>
                  <a:pt x="0" y="0"/>
                </a:lnTo>
                <a:lnTo>
                  <a:pt x="0" y="928116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56031" y="390143"/>
            <a:ext cx="12664440" cy="1057910"/>
            <a:chOff x="256031" y="390143"/>
            <a:chExt cx="12664440" cy="1057910"/>
          </a:xfrm>
        </p:grpSpPr>
        <p:sp>
          <p:nvSpPr>
            <p:cNvPr id="4" name="object 4"/>
            <p:cNvSpPr/>
            <p:nvPr/>
          </p:nvSpPr>
          <p:spPr>
            <a:xfrm>
              <a:off x="256032" y="390143"/>
              <a:ext cx="12664440" cy="1057910"/>
            </a:xfrm>
            <a:custGeom>
              <a:avLst/>
              <a:gdLst/>
              <a:ahLst/>
              <a:cxnLst/>
              <a:rect l="l" t="t" r="r" b="b"/>
              <a:pathLst>
                <a:path w="12664440" h="1057910">
                  <a:moveTo>
                    <a:pt x="12664440" y="0"/>
                  </a:moveTo>
                  <a:lnTo>
                    <a:pt x="0" y="0"/>
                  </a:lnTo>
                  <a:lnTo>
                    <a:pt x="0" y="129540"/>
                  </a:lnTo>
                  <a:lnTo>
                    <a:pt x="12589764" y="129540"/>
                  </a:lnTo>
                  <a:lnTo>
                    <a:pt x="12589764" y="1057656"/>
                  </a:lnTo>
                  <a:lnTo>
                    <a:pt x="12664440" y="1057656"/>
                  </a:lnTo>
                  <a:lnTo>
                    <a:pt x="12664440" y="129540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01215" y="1294383"/>
              <a:ext cx="9976485" cy="40005"/>
            </a:xfrm>
            <a:custGeom>
              <a:avLst/>
              <a:gdLst/>
              <a:ahLst/>
              <a:cxnLst/>
              <a:rect l="l" t="t" r="r" b="b"/>
              <a:pathLst>
                <a:path w="9976485" h="40005">
                  <a:moveTo>
                    <a:pt x="997610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9976104" y="39624"/>
                  </a:lnTo>
                  <a:lnTo>
                    <a:pt x="9976104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01215" y="1294383"/>
              <a:ext cx="9976485" cy="40005"/>
            </a:xfrm>
            <a:custGeom>
              <a:avLst/>
              <a:gdLst/>
              <a:ahLst/>
              <a:cxnLst/>
              <a:rect l="l" t="t" r="r" b="b"/>
              <a:pathLst>
                <a:path w="9976485" h="40005">
                  <a:moveTo>
                    <a:pt x="0" y="0"/>
                  </a:moveTo>
                  <a:lnTo>
                    <a:pt x="2494026" y="0"/>
                  </a:lnTo>
                  <a:lnTo>
                    <a:pt x="4988052" y="0"/>
                  </a:lnTo>
                  <a:lnTo>
                    <a:pt x="7482078" y="0"/>
                  </a:lnTo>
                  <a:lnTo>
                    <a:pt x="9976104" y="0"/>
                  </a:lnTo>
                  <a:lnTo>
                    <a:pt x="9976104" y="39624"/>
                  </a:lnTo>
                  <a:lnTo>
                    <a:pt x="7482078" y="39624"/>
                  </a:lnTo>
                  <a:lnTo>
                    <a:pt x="4988052" y="39624"/>
                  </a:lnTo>
                  <a:lnTo>
                    <a:pt x="2494026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51279" y="735584"/>
              <a:ext cx="3275838" cy="49047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01055" y="993701"/>
              <a:ext cx="187325" cy="99695"/>
            </a:xfrm>
            <a:custGeom>
              <a:avLst/>
              <a:gdLst/>
              <a:ahLst/>
              <a:cxnLst/>
              <a:rect l="l" t="t" r="r" b="b"/>
              <a:pathLst>
                <a:path w="187325" h="99694">
                  <a:moveTo>
                    <a:pt x="186778" y="0"/>
                  </a:moveTo>
                  <a:lnTo>
                    <a:pt x="0" y="0"/>
                  </a:lnTo>
                  <a:lnTo>
                    <a:pt x="0" y="99387"/>
                  </a:lnTo>
                  <a:lnTo>
                    <a:pt x="186778" y="99387"/>
                  </a:lnTo>
                  <a:lnTo>
                    <a:pt x="18677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01055" y="993701"/>
              <a:ext cx="187325" cy="99695"/>
            </a:xfrm>
            <a:custGeom>
              <a:avLst/>
              <a:gdLst/>
              <a:ahLst/>
              <a:cxnLst/>
              <a:rect l="l" t="t" r="r" b="b"/>
              <a:pathLst>
                <a:path w="187325" h="99694">
                  <a:moveTo>
                    <a:pt x="0" y="99387"/>
                  </a:moveTo>
                  <a:lnTo>
                    <a:pt x="186778" y="99387"/>
                  </a:lnTo>
                  <a:lnTo>
                    <a:pt x="186778" y="0"/>
                  </a:lnTo>
                  <a:lnTo>
                    <a:pt x="0" y="0"/>
                  </a:lnTo>
                  <a:lnTo>
                    <a:pt x="0" y="99387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81878" y="735584"/>
              <a:ext cx="5643499" cy="490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363852" y="3277615"/>
            <a:ext cx="6602095" cy="48895"/>
          </a:xfrm>
          <a:custGeom>
            <a:avLst/>
            <a:gdLst/>
            <a:ahLst/>
            <a:cxnLst/>
            <a:rect l="l" t="t" r="r" b="b"/>
            <a:pathLst>
              <a:path w="6602095" h="48895">
                <a:moveTo>
                  <a:pt x="6601968" y="0"/>
                </a:moveTo>
                <a:lnTo>
                  <a:pt x="0" y="0"/>
                </a:lnTo>
                <a:lnTo>
                  <a:pt x="0" y="48768"/>
                </a:lnTo>
                <a:lnTo>
                  <a:pt x="6601968" y="48768"/>
                </a:lnTo>
                <a:lnTo>
                  <a:pt x="660196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52119" y="1482039"/>
            <a:ext cx="12193905" cy="81984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2590" marR="1356360" indent="-390525">
              <a:lnSpc>
                <a:spcPct val="100000"/>
              </a:lnSpc>
              <a:spcBef>
                <a:spcPts val="110"/>
              </a:spcBef>
              <a:buClr>
                <a:srgbClr val="ACC2C8"/>
              </a:buClr>
              <a:buFont typeface="Arial" panose="020B0604020202020204"/>
              <a:buChar char="•"/>
              <a:tabLst>
                <a:tab pos="402590" algn="l"/>
                <a:tab pos="403225" algn="l"/>
                <a:tab pos="2883535" algn="l"/>
                <a:tab pos="4745355" algn="l"/>
                <a:tab pos="6713220" algn="l"/>
                <a:tab pos="7693025" algn="l"/>
                <a:tab pos="9676765" algn="l"/>
                <a:tab pos="9868535" algn="l"/>
              </a:tabLst>
            </a:pP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4000" b="1" i="1" u="heavy" spc="-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b="1" i="1" u="heavy" spc="-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IE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SENS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MU</a:t>
            </a:r>
            <a:r>
              <a:rPr sz="4000" b="1" i="1" u="heavy" spc="-7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TIPL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i="1" u="heavy" spc="-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4000" b="1" i="1" u="heavy" spc="-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SS</a:t>
            </a:r>
            <a:r>
              <a:rPr sz="4000" b="1" i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		</a:t>
            </a:r>
            <a:r>
              <a:rPr sz="4000" b="1" spc="-1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ith  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COLLISION</a:t>
            </a:r>
            <a:r>
              <a:rPr sz="4000" b="1" u="heavy" spc="-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DETECTION</a:t>
            </a:r>
            <a:r>
              <a:rPr sz="4000" b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(CSMA/CD)	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402590" marR="91440">
              <a:lnSpc>
                <a:spcPct val="100000"/>
              </a:lnSpc>
              <a:spcBef>
                <a:spcPts val="5"/>
              </a:spcBef>
              <a:tabLst>
                <a:tab pos="911225" algn="l"/>
                <a:tab pos="1979930" algn="l"/>
                <a:tab pos="2940050" algn="l"/>
                <a:tab pos="5115560" algn="l"/>
                <a:tab pos="6936105" algn="l"/>
                <a:tab pos="7762240" algn="l"/>
                <a:tab pos="9531985" algn="l"/>
                <a:tab pos="10426700" algn="l"/>
              </a:tabLst>
            </a:pP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a	</a:t>
            </a:r>
            <a:r>
              <a:rPr sz="4000" b="1" i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MEDIA	</a:t>
            </a:r>
            <a:r>
              <a:rPr sz="4000" b="1" i="1" spc="-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ACCESS	</a:t>
            </a:r>
            <a:r>
              <a:rPr sz="4000" b="1" i="1" spc="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CONTROL	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method 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used most  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b="1" spc="2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bly</a:t>
            </a:r>
            <a:r>
              <a:rPr sz="4000" b="1" spc="-6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ear</a:t>
            </a:r>
            <a:r>
              <a:rPr sz="4000" b="1" spc="-1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b="1" i="1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HE</a:t>
            </a:r>
            <a:r>
              <a:rPr sz="4000" b="1" i="1" u="heavy" spc="-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NET</a:t>
            </a:r>
            <a:r>
              <a:rPr sz="4000" b="1" i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techn</a:t>
            </a:r>
            <a:r>
              <a:rPr sz="4000" b="1" spc="1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logy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LOC</a:t>
            </a:r>
            <a:r>
              <a:rPr sz="4000" b="1" i="1" u="heavy" spc="-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L </a:t>
            </a:r>
            <a:r>
              <a:rPr sz="4000" b="1" i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AREA	NETWORKING</a:t>
            </a:r>
            <a:r>
              <a:rPr sz="4000" b="1" i="1" spc="-4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i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402590" marR="5080" indent="-390525">
              <a:lnSpc>
                <a:spcPct val="100000"/>
              </a:lnSpc>
              <a:spcBef>
                <a:spcPts val="965"/>
              </a:spcBef>
              <a:buClr>
                <a:srgbClr val="ACC2C8"/>
              </a:buClr>
              <a:buFont typeface="Arial" panose="020B0604020202020204"/>
              <a:buChar char="•"/>
              <a:tabLst>
                <a:tab pos="402590" algn="l"/>
                <a:tab pos="403225" algn="l"/>
                <a:tab pos="1616075" algn="l"/>
                <a:tab pos="2268220" algn="l"/>
                <a:tab pos="2633980" algn="l"/>
                <a:tab pos="3426460" algn="l"/>
                <a:tab pos="3591560" algn="l"/>
                <a:tab pos="3679825" algn="l"/>
                <a:tab pos="3877945" algn="l"/>
                <a:tab pos="4244340" algn="l"/>
                <a:tab pos="4838065" algn="l"/>
                <a:tab pos="5265420" algn="l"/>
                <a:tab pos="5695950" algn="l"/>
                <a:tab pos="6200775" algn="l"/>
                <a:tab pos="6756400" algn="l"/>
                <a:tab pos="7804150" algn="l"/>
                <a:tab pos="7915275" algn="l"/>
                <a:tab pos="8316595" algn="l"/>
                <a:tab pos="8401685" algn="l"/>
                <a:tab pos="10768330" algn="l"/>
              </a:tabLst>
            </a:pPr>
            <a:r>
              <a:rPr sz="4000" b="1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This	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000" b="1" spc="2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used in		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combination	</a:t>
            </a:r>
            <a:r>
              <a:rPr sz="4000" b="1" i="1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with		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COLLISION 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DET</a:t>
            </a:r>
            <a:r>
              <a:rPr sz="4000" b="1" i="1" u="heavy" spc="-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4000" b="1" i="1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ION</a:t>
            </a:r>
            <a:r>
              <a:rPr sz="4000" b="1" i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		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4000" b="1" spc="-2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hich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tr</a:t>
            </a:r>
            <a:r>
              <a:rPr sz="4000" b="1" spc="2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nsmit</a:t>
            </a:r>
            <a:r>
              <a:rPr sz="4000" b="1" spc="1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ing</a:t>
            </a:r>
            <a:r>
              <a:rPr sz="4000" b="1" spc="-4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st</a:t>
            </a:r>
            <a:r>
              <a:rPr sz="4000" b="1" spc="1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tion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dete</a:t>
            </a:r>
            <a:r>
              <a:rPr sz="4000" b="1" i="1" u="heavy" spc="-1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ts </a:t>
            </a:r>
            <a:r>
              <a:rPr sz="4000" b="1" i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collisions</a:t>
            </a:r>
            <a:r>
              <a:rPr sz="4000" b="1" i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by	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sensing	transmissions		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stations</a:t>
            </a:r>
            <a:r>
              <a:rPr sz="4000" b="1" i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while			it	is	transmitting	a	</a:t>
            </a:r>
            <a:r>
              <a:rPr sz="4000" b="1" u="heavy" spc="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 panose="02020603050405020304"/>
                <a:cs typeface="Times New Roman" panose="02020603050405020304"/>
                <a:hlinkClick r:id="rId3"/>
              </a:rPr>
              <a:t>frame</a:t>
            </a:r>
            <a:r>
              <a:rPr sz="4000" b="1" spc="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402590" marR="567055" indent="-390525">
              <a:lnSpc>
                <a:spcPct val="100000"/>
              </a:lnSpc>
              <a:spcBef>
                <a:spcPts val="965"/>
              </a:spcBef>
              <a:buClr>
                <a:srgbClr val="ACC2C8"/>
              </a:buClr>
              <a:buFont typeface="Arial" panose="020B0604020202020204"/>
              <a:buChar char="•"/>
              <a:tabLst>
                <a:tab pos="402590" algn="l"/>
                <a:tab pos="403225" algn="l"/>
                <a:tab pos="4600575" algn="l"/>
                <a:tab pos="5548630" algn="l"/>
                <a:tab pos="5731510" algn="l"/>
                <a:tab pos="6450330" algn="l"/>
                <a:tab pos="6496685" algn="l"/>
                <a:tab pos="8390255" algn="l"/>
                <a:tab pos="9601835" algn="l"/>
                <a:tab pos="10112375" algn="l"/>
              </a:tabLst>
            </a:pP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4000" b="1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collision 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condition 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is detected, the</a:t>
            </a:r>
            <a:r>
              <a:rPr sz="4000" b="1" spc="-1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station  stops</a:t>
            </a:r>
            <a:r>
              <a:rPr sz="4000" b="1" spc="4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transmitting	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that		frame,</a:t>
            </a:r>
            <a:r>
              <a:rPr sz="4000" b="1" spc="-3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transmits	a	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jam 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signal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, and then waits 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4000" b="1" spc="-7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a		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random	</a:t>
            </a:r>
            <a:r>
              <a:rPr sz="4000" b="1" i="1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interval </a:t>
            </a:r>
            <a:r>
              <a:rPr sz="4000" b="1" i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before 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trying</a:t>
            </a:r>
            <a:r>
              <a:rPr sz="4000" b="1" spc="-4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000" b="1" spc="2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i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resend	the	</a:t>
            </a:r>
            <a:r>
              <a:rPr sz="4000" b="1" i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frame</a:t>
            </a:r>
            <a:r>
              <a:rPr sz="4000" b="1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9184" y="512063"/>
            <a:ext cx="942340" cy="1097280"/>
            <a:chOff x="329184" y="512063"/>
            <a:chExt cx="942340" cy="1097280"/>
          </a:xfrm>
        </p:grpSpPr>
        <p:sp>
          <p:nvSpPr>
            <p:cNvPr id="14" name="object 14"/>
            <p:cNvSpPr/>
            <p:nvPr/>
          </p:nvSpPr>
          <p:spPr>
            <a:xfrm>
              <a:off x="336804" y="519683"/>
              <a:ext cx="927100" cy="1082040"/>
            </a:xfrm>
            <a:custGeom>
              <a:avLst/>
              <a:gdLst/>
              <a:ahLst/>
              <a:cxnLst/>
              <a:rect l="l" t="t" r="r" b="b"/>
              <a:pathLst>
                <a:path w="927100" h="1082040">
                  <a:moveTo>
                    <a:pt x="926591" y="0"/>
                  </a:moveTo>
                  <a:lnTo>
                    <a:pt x="0" y="0"/>
                  </a:lnTo>
                  <a:lnTo>
                    <a:pt x="0" y="1082040"/>
                  </a:lnTo>
                  <a:lnTo>
                    <a:pt x="926591" y="108204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36804" y="519683"/>
              <a:ext cx="927100" cy="1082040"/>
            </a:xfrm>
            <a:custGeom>
              <a:avLst/>
              <a:gdLst/>
              <a:ahLst/>
              <a:cxnLst/>
              <a:rect l="l" t="t" r="r" b="b"/>
              <a:pathLst>
                <a:path w="927100" h="1082040">
                  <a:moveTo>
                    <a:pt x="0" y="1082040"/>
                  </a:moveTo>
                  <a:lnTo>
                    <a:pt x="926591" y="108204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108204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11911583" y="512063"/>
            <a:ext cx="942340" cy="1097280"/>
            <a:chOff x="11911583" y="512063"/>
            <a:chExt cx="942340" cy="1097280"/>
          </a:xfrm>
        </p:grpSpPr>
        <p:sp>
          <p:nvSpPr>
            <p:cNvPr id="17" name="object 17"/>
            <p:cNvSpPr/>
            <p:nvPr/>
          </p:nvSpPr>
          <p:spPr>
            <a:xfrm>
              <a:off x="11919203" y="519683"/>
              <a:ext cx="927100" cy="1082040"/>
            </a:xfrm>
            <a:custGeom>
              <a:avLst/>
              <a:gdLst/>
              <a:ahLst/>
              <a:cxnLst/>
              <a:rect l="l" t="t" r="r" b="b"/>
              <a:pathLst>
                <a:path w="927100" h="1082040">
                  <a:moveTo>
                    <a:pt x="926592" y="0"/>
                  </a:moveTo>
                  <a:lnTo>
                    <a:pt x="0" y="0"/>
                  </a:lnTo>
                  <a:lnTo>
                    <a:pt x="0" y="1082040"/>
                  </a:lnTo>
                  <a:lnTo>
                    <a:pt x="926592" y="108204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919203" y="519683"/>
              <a:ext cx="927100" cy="1082040"/>
            </a:xfrm>
            <a:custGeom>
              <a:avLst/>
              <a:gdLst/>
              <a:ahLst/>
              <a:cxnLst/>
              <a:rect l="l" t="t" r="r" b="b"/>
              <a:pathLst>
                <a:path w="927100" h="1082040">
                  <a:moveTo>
                    <a:pt x="0" y="1082040"/>
                  </a:moveTo>
                  <a:lnTo>
                    <a:pt x="926592" y="108204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108204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556" y="458723"/>
            <a:ext cx="11661775" cy="1066800"/>
          </a:xfrm>
          <a:custGeom>
            <a:avLst/>
            <a:gdLst/>
            <a:ahLst/>
            <a:cxnLst/>
            <a:rect l="l" t="t" r="r" b="b"/>
            <a:pathLst>
              <a:path w="11661775" h="1066800">
                <a:moveTo>
                  <a:pt x="0" y="1066800"/>
                </a:moveTo>
                <a:lnTo>
                  <a:pt x="11661648" y="1066800"/>
                </a:lnTo>
                <a:lnTo>
                  <a:pt x="11661648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52984" y="387095"/>
            <a:ext cx="12673965" cy="1222375"/>
            <a:chOff x="252984" y="387095"/>
            <a:chExt cx="12673965" cy="1222375"/>
          </a:xfrm>
        </p:grpSpPr>
        <p:sp>
          <p:nvSpPr>
            <p:cNvPr id="4" name="object 4"/>
            <p:cNvSpPr/>
            <p:nvPr/>
          </p:nvSpPr>
          <p:spPr>
            <a:xfrm>
              <a:off x="257556" y="391667"/>
              <a:ext cx="12664440" cy="1134110"/>
            </a:xfrm>
            <a:custGeom>
              <a:avLst/>
              <a:gdLst/>
              <a:ahLst/>
              <a:cxnLst/>
              <a:rect l="l" t="t" r="r" b="b"/>
              <a:pathLst>
                <a:path w="12664440" h="1134110">
                  <a:moveTo>
                    <a:pt x="12664440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12508992" y="67056"/>
                  </a:lnTo>
                  <a:lnTo>
                    <a:pt x="12508992" y="1133856"/>
                  </a:lnTo>
                  <a:lnTo>
                    <a:pt x="12664440" y="1133856"/>
                  </a:lnTo>
                  <a:lnTo>
                    <a:pt x="12664440" y="67056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7556" y="391667"/>
              <a:ext cx="12664440" cy="1134110"/>
            </a:xfrm>
            <a:custGeom>
              <a:avLst/>
              <a:gdLst/>
              <a:ahLst/>
              <a:cxnLst/>
              <a:rect l="l" t="t" r="r" b="b"/>
              <a:pathLst>
                <a:path w="12664440" h="1134110">
                  <a:moveTo>
                    <a:pt x="0" y="1133855"/>
                  </a:moveTo>
                  <a:lnTo>
                    <a:pt x="12664440" y="1133855"/>
                  </a:lnTo>
                  <a:lnTo>
                    <a:pt x="12664440" y="0"/>
                  </a:lnTo>
                  <a:lnTo>
                    <a:pt x="0" y="0"/>
                  </a:lnTo>
                  <a:lnTo>
                    <a:pt x="0" y="1133855"/>
                  </a:lnTo>
                  <a:close/>
                </a:path>
              </a:pathLst>
            </a:custGeom>
            <a:ln w="9144">
              <a:solidFill>
                <a:srgbClr val="1D36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37104" y="1350263"/>
              <a:ext cx="7740142" cy="11391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56407" y="1370584"/>
              <a:ext cx="7665720" cy="40005"/>
            </a:xfrm>
            <a:custGeom>
              <a:avLst/>
              <a:gdLst/>
              <a:ahLst/>
              <a:cxnLst/>
              <a:rect l="l" t="t" r="r" b="b"/>
              <a:pathLst>
                <a:path w="7665720" h="40005">
                  <a:moveTo>
                    <a:pt x="766572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7665720" y="39624"/>
                  </a:lnTo>
                  <a:lnTo>
                    <a:pt x="766572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56407" y="1370584"/>
              <a:ext cx="7665720" cy="40005"/>
            </a:xfrm>
            <a:custGeom>
              <a:avLst/>
              <a:gdLst/>
              <a:ahLst/>
              <a:cxnLst/>
              <a:rect l="l" t="t" r="r" b="b"/>
              <a:pathLst>
                <a:path w="7665720" h="40005">
                  <a:moveTo>
                    <a:pt x="0" y="0"/>
                  </a:moveTo>
                  <a:lnTo>
                    <a:pt x="2555240" y="0"/>
                  </a:lnTo>
                  <a:lnTo>
                    <a:pt x="5110480" y="0"/>
                  </a:lnTo>
                  <a:lnTo>
                    <a:pt x="7665720" y="0"/>
                  </a:lnTo>
                  <a:lnTo>
                    <a:pt x="7665720" y="39624"/>
                  </a:lnTo>
                  <a:lnTo>
                    <a:pt x="5110480" y="39624"/>
                  </a:lnTo>
                  <a:lnTo>
                    <a:pt x="2555240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67584" y="798601"/>
              <a:ext cx="3338829" cy="5530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80919" y="811783"/>
              <a:ext cx="3275838" cy="490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294119" y="1063726"/>
              <a:ext cx="403682" cy="1446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312662" y="1084512"/>
              <a:ext cx="330835" cy="70485"/>
            </a:xfrm>
            <a:custGeom>
              <a:avLst/>
              <a:gdLst/>
              <a:ahLst/>
              <a:cxnLst/>
              <a:rect l="l" t="t" r="r" b="b"/>
              <a:pathLst>
                <a:path w="330834" h="70484">
                  <a:moveTo>
                    <a:pt x="330657" y="0"/>
                  </a:moveTo>
                  <a:lnTo>
                    <a:pt x="0" y="0"/>
                  </a:lnTo>
                  <a:lnTo>
                    <a:pt x="0" y="70044"/>
                  </a:lnTo>
                  <a:lnTo>
                    <a:pt x="330657" y="70044"/>
                  </a:lnTo>
                  <a:lnTo>
                    <a:pt x="330657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312662" y="1084512"/>
              <a:ext cx="330835" cy="70485"/>
            </a:xfrm>
            <a:custGeom>
              <a:avLst/>
              <a:gdLst/>
              <a:ahLst/>
              <a:cxnLst/>
              <a:rect l="l" t="t" r="r" b="b"/>
              <a:pathLst>
                <a:path w="330834" h="70484">
                  <a:moveTo>
                    <a:pt x="0" y="70044"/>
                  </a:moveTo>
                  <a:lnTo>
                    <a:pt x="330657" y="70044"/>
                  </a:lnTo>
                  <a:lnTo>
                    <a:pt x="330657" y="0"/>
                  </a:lnTo>
                  <a:lnTo>
                    <a:pt x="0" y="0"/>
                  </a:lnTo>
                  <a:lnTo>
                    <a:pt x="0" y="70044"/>
                  </a:lnTo>
                  <a:close/>
                </a:path>
              </a:pathLst>
            </a:custGeom>
            <a:ln w="12191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85431" y="798601"/>
              <a:ext cx="3564508" cy="5530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904863" y="817879"/>
              <a:ext cx="3491229" cy="478790"/>
            </a:xfrm>
            <a:custGeom>
              <a:avLst/>
              <a:gdLst/>
              <a:ahLst/>
              <a:cxnLst/>
              <a:rect l="l" t="t" r="r" b="b"/>
              <a:pathLst>
                <a:path w="3491229" h="478790">
                  <a:moveTo>
                    <a:pt x="749680" y="0"/>
                  </a:moveTo>
                  <a:lnTo>
                    <a:pt x="696464" y="3933"/>
                  </a:lnTo>
                  <a:lnTo>
                    <a:pt x="649414" y="15748"/>
                  </a:lnTo>
                  <a:lnTo>
                    <a:pt x="608556" y="35468"/>
                  </a:lnTo>
                  <a:lnTo>
                    <a:pt x="573912" y="63119"/>
                  </a:lnTo>
                  <a:lnTo>
                    <a:pt x="546316" y="97788"/>
                  </a:lnTo>
                  <a:lnTo>
                    <a:pt x="526589" y="138731"/>
                  </a:lnTo>
                  <a:lnTo>
                    <a:pt x="514744" y="185937"/>
                  </a:lnTo>
                  <a:lnTo>
                    <a:pt x="510793" y="239395"/>
                  </a:lnTo>
                  <a:lnTo>
                    <a:pt x="512792" y="278278"/>
                  </a:lnTo>
                  <a:lnTo>
                    <a:pt x="528742" y="345854"/>
                  </a:lnTo>
                  <a:lnTo>
                    <a:pt x="559812" y="399669"/>
                  </a:lnTo>
                  <a:lnTo>
                    <a:pt x="601428" y="439102"/>
                  </a:lnTo>
                  <a:lnTo>
                    <a:pt x="653168" y="464298"/>
                  </a:lnTo>
                  <a:lnTo>
                    <a:pt x="717938" y="476732"/>
                  </a:lnTo>
                  <a:lnTo>
                    <a:pt x="755395" y="478281"/>
                  </a:lnTo>
                  <a:lnTo>
                    <a:pt x="792283" y="476474"/>
                  </a:lnTo>
                  <a:lnTo>
                    <a:pt x="856533" y="462047"/>
                  </a:lnTo>
                  <a:lnTo>
                    <a:pt x="908208" y="433546"/>
                  </a:lnTo>
                  <a:lnTo>
                    <a:pt x="947642" y="393160"/>
                  </a:lnTo>
                  <a:lnTo>
                    <a:pt x="961136" y="371348"/>
                  </a:lnTo>
                  <a:lnTo>
                    <a:pt x="750569" y="371348"/>
                  </a:lnTo>
                  <a:lnTo>
                    <a:pt x="729355" y="369441"/>
                  </a:lnTo>
                  <a:lnTo>
                    <a:pt x="693973" y="354149"/>
                  </a:lnTo>
                  <a:lnTo>
                    <a:pt x="668422" y="322951"/>
                  </a:lnTo>
                  <a:lnTo>
                    <a:pt x="655417" y="272607"/>
                  </a:lnTo>
                  <a:lnTo>
                    <a:pt x="653795" y="240029"/>
                  </a:lnTo>
                  <a:lnTo>
                    <a:pt x="655419" y="207212"/>
                  </a:lnTo>
                  <a:lnTo>
                    <a:pt x="668476" y="156626"/>
                  </a:lnTo>
                  <a:lnTo>
                    <a:pt x="694096" y="125402"/>
                  </a:lnTo>
                  <a:lnTo>
                    <a:pt x="749300" y="108203"/>
                  </a:lnTo>
                  <a:lnTo>
                    <a:pt x="960830" y="108203"/>
                  </a:lnTo>
                  <a:lnTo>
                    <a:pt x="954944" y="96051"/>
                  </a:lnTo>
                  <a:lnTo>
                    <a:pt x="927607" y="61975"/>
                  </a:lnTo>
                  <a:lnTo>
                    <a:pt x="893056" y="34879"/>
                  </a:lnTo>
                  <a:lnTo>
                    <a:pt x="851884" y="15509"/>
                  </a:lnTo>
                  <a:lnTo>
                    <a:pt x="804092" y="3879"/>
                  </a:lnTo>
                  <a:lnTo>
                    <a:pt x="749680" y="0"/>
                  </a:lnTo>
                  <a:close/>
                </a:path>
                <a:path w="3491229" h="478790">
                  <a:moveTo>
                    <a:pt x="960830" y="108203"/>
                  </a:moveTo>
                  <a:lnTo>
                    <a:pt x="749300" y="108203"/>
                  </a:lnTo>
                  <a:lnTo>
                    <a:pt x="770705" y="110085"/>
                  </a:lnTo>
                  <a:lnTo>
                    <a:pt x="789765" y="115728"/>
                  </a:lnTo>
                  <a:lnTo>
                    <a:pt x="820801" y="138302"/>
                  </a:lnTo>
                  <a:lnTo>
                    <a:pt x="840581" y="177244"/>
                  </a:lnTo>
                  <a:lnTo>
                    <a:pt x="847216" y="233806"/>
                  </a:lnTo>
                  <a:lnTo>
                    <a:pt x="845625" y="269617"/>
                  </a:lnTo>
                  <a:lnTo>
                    <a:pt x="832965" y="323425"/>
                  </a:lnTo>
                  <a:lnTo>
                    <a:pt x="807987" y="354470"/>
                  </a:lnTo>
                  <a:lnTo>
                    <a:pt x="772312" y="369468"/>
                  </a:lnTo>
                  <a:lnTo>
                    <a:pt x="750569" y="371348"/>
                  </a:lnTo>
                  <a:lnTo>
                    <a:pt x="961136" y="371348"/>
                  </a:lnTo>
                  <a:lnTo>
                    <a:pt x="983249" y="309435"/>
                  </a:lnTo>
                  <a:lnTo>
                    <a:pt x="990091" y="235712"/>
                  </a:lnTo>
                  <a:lnTo>
                    <a:pt x="986186" y="182919"/>
                  </a:lnTo>
                  <a:lnTo>
                    <a:pt x="974471" y="136366"/>
                  </a:lnTo>
                  <a:lnTo>
                    <a:pt x="960830" y="108203"/>
                  </a:lnTo>
                  <a:close/>
                </a:path>
                <a:path w="3491229" h="478790">
                  <a:moveTo>
                    <a:pt x="2850641" y="7874"/>
                  </a:moveTo>
                  <a:lnTo>
                    <a:pt x="2613025" y="7874"/>
                  </a:lnTo>
                  <a:lnTo>
                    <a:pt x="2613025" y="470408"/>
                  </a:lnTo>
                  <a:lnTo>
                    <a:pt x="2756534" y="470408"/>
                  </a:lnTo>
                  <a:lnTo>
                    <a:pt x="2756534" y="298830"/>
                  </a:lnTo>
                  <a:lnTo>
                    <a:pt x="2834766" y="298830"/>
                  </a:lnTo>
                  <a:lnTo>
                    <a:pt x="2875246" y="296356"/>
                  </a:lnTo>
                  <a:lnTo>
                    <a:pt x="2939583" y="276596"/>
                  </a:lnTo>
                  <a:lnTo>
                    <a:pt x="2981827" y="237710"/>
                  </a:lnTo>
                  <a:lnTo>
                    <a:pt x="2996886" y="205104"/>
                  </a:lnTo>
                  <a:lnTo>
                    <a:pt x="2756534" y="205104"/>
                  </a:lnTo>
                  <a:lnTo>
                    <a:pt x="2756534" y="101853"/>
                  </a:lnTo>
                  <a:lnTo>
                    <a:pt x="2998985" y="101853"/>
                  </a:lnTo>
                  <a:lnTo>
                    <a:pt x="2995818" y="89487"/>
                  </a:lnTo>
                  <a:lnTo>
                    <a:pt x="2966846" y="44830"/>
                  </a:lnTo>
                  <a:lnTo>
                    <a:pt x="2918459" y="17113"/>
                  </a:lnTo>
                  <a:lnTo>
                    <a:pt x="2886979" y="10183"/>
                  </a:lnTo>
                  <a:lnTo>
                    <a:pt x="2850641" y="7874"/>
                  </a:lnTo>
                  <a:close/>
                </a:path>
                <a:path w="3491229" h="478790">
                  <a:moveTo>
                    <a:pt x="2998985" y="101853"/>
                  </a:moveTo>
                  <a:lnTo>
                    <a:pt x="2797302" y="101853"/>
                  </a:lnTo>
                  <a:lnTo>
                    <a:pt x="2815711" y="102806"/>
                  </a:lnTo>
                  <a:lnTo>
                    <a:pt x="2830941" y="105664"/>
                  </a:lnTo>
                  <a:lnTo>
                    <a:pt x="2862770" y="133842"/>
                  </a:lnTo>
                  <a:lnTo>
                    <a:pt x="2866389" y="153924"/>
                  </a:lnTo>
                  <a:lnTo>
                    <a:pt x="2865342" y="164643"/>
                  </a:lnTo>
                  <a:lnTo>
                    <a:pt x="2839718" y="197014"/>
                  </a:lnTo>
                  <a:lnTo>
                    <a:pt x="2791586" y="205104"/>
                  </a:lnTo>
                  <a:lnTo>
                    <a:pt x="2996886" y="205104"/>
                  </a:lnTo>
                  <a:lnTo>
                    <a:pt x="3002833" y="182985"/>
                  </a:lnTo>
                  <a:lnTo>
                    <a:pt x="3005454" y="149860"/>
                  </a:lnTo>
                  <a:lnTo>
                    <a:pt x="3003047" y="117715"/>
                  </a:lnTo>
                  <a:lnTo>
                    <a:pt x="2998985" y="101853"/>
                  </a:lnTo>
                  <a:close/>
                </a:path>
                <a:path w="3491229" h="478790">
                  <a:moveTo>
                    <a:pt x="3345306" y="122047"/>
                  </a:moveTo>
                  <a:lnTo>
                    <a:pt x="3202431" y="122047"/>
                  </a:lnTo>
                  <a:lnTo>
                    <a:pt x="3202431" y="470408"/>
                  </a:lnTo>
                  <a:lnTo>
                    <a:pt x="3345306" y="470408"/>
                  </a:lnTo>
                  <a:lnTo>
                    <a:pt x="3345306" y="122047"/>
                  </a:lnTo>
                  <a:close/>
                </a:path>
                <a:path w="3491229" h="478790">
                  <a:moveTo>
                    <a:pt x="3491103" y="7874"/>
                  </a:moveTo>
                  <a:lnTo>
                    <a:pt x="3056635" y="7874"/>
                  </a:lnTo>
                  <a:lnTo>
                    <a:pt x="3056635" y="122047"/>
                  </a:lnTo>
                  <a:lnTo>
                    <a:pt x="3491103" y="122047"/>
                  </a:lnTo>
                  <a:lnTo>
                    <a:pt x="3491103" y="7874"/>
                  </a:lnTo>
                  <a:close/>
                </a:path>
                <a:path w="3491229" h="478790">
                  <a:moveTo>
                    <a:pt x="2520822" y="7874"/>
                  </a:moveTo>
                  <a:lnTo>
                    <a:pt x="2137790" y="7874"/>
                  </a:lnTo>
                  <a:lnTo>
                    <a:pt x="2137790" y="470408"/>
                  </a:lnTo>
                  <a:lnTo>
                    <a:pt x="2527807" y="470408"/>
                  </a:lnTo>
                  <a:lnTo>
                    <a:pt x="2527807" y="365633"/>
                  </a:lnTo>
                  <a:lnTo>
                    <a:pt x="2281046" y="365633"/>
                  </a:lnTo>
                  <a:lnTo>
                    <a:pt x="2281046" y="274447"/>
                  </a:lnTo>
                  <a:lnTo>
                    <a:pt x="2503551" y="274447"/>
                  </a:lnTo>
                  <a:lnTo>
                    <a:pt x="2503551" y="180086"/>
                  </a:lnTo>
                  <a:lnTo>
                    <a:pt x="2281046" y="180086"/>
                  </a:lnTo>
                  <a:lnTo>
                    <a:pt x="2281046" y="106679"/>
                  </a:lnTo>
                  <a:lnTo>
                    <a:pt x="2520822" y="106679"/>
                  </a:lnTo>
                  <a:lnTo>
                    <a:pt x="2520822" y="7874"/>
                  </a:lnTo>
                  <a:close/>
                </a:path>
                <a:path w="3491229" h="478790">
                  <a:moveTo>
                    <a:pt x="1211833" y="7874"/>
                  </a:moveTo>
                  <a:lnTo>
                    <a:pt x="1078356" y="7874"/>
                  </a:lnTo>
                  <a:lnTo>
                    <a:pt x="1078356" y="470408"/>
                  </a:lnTo>
                  <a:lnTo>
                    <a:pt x="1212850" y="470408"/>
                  </a:lnTo>
                  <a:lnTo>
                    <a:pt x="1212850" y="216408"/>
                  </a:lnTo>
                  <a:lnTo>
                    <a:pt x="1353823" y="216408"/>
                  </a:lnTo>
                  <a:lnTo>
                    <a:pt x="1211833" y="7874"/>
                  </a:lnTo>
                  <a:close/>
                </a:path>
                <a:path w="3491229" h="478790">
                  <a:moveTo>
                    <a:pt x="1353823" y="216408"/>
                  </a:moveTo>
                  <a:lnTo>
                    <a:pt x="1212850" y="216408"/>
                  </a:lnTo>
                  <a:lnTo>
                    <a:pt x="1386077" y="470408"/>
                  </a:lnTo>
                  <a:lnTo>
                    <a:pt x="1520697" y="470408"/>
                  </a:lnTo>
                  <a:lnTo>
                    <a:pt x="1520697" y="263778"/>
                  </a:lnTo>
                  <a:lnTo>
                    <a:pt x="1386077" y="263778"/>
                  </a:lnTo>
                  <a:lnTo>
                    <a:pt x="1353823" y="216408"/>
                  </a:lnTo>
                  <a:close/>
                </a:path>
                <a:path w="3491229" h="478790">
                  <a:moveTo>
                    <a:pt x="1520697" y="7874"/>
                  </a:moveTo>
                  <a:lnTo>
                    <a:pt x="1386077" y="7874"/>
                  </a:lnTo>
                  <a:lnTo>
                    <a:pt x="1386077" y="263778"/>
                  </a:lnTo>
                  <a:lnTo>
                    <a:pt x="1520697" y="263778"/>
                  </a:lnTo>
                  <a:lnTo>
                    <a:pt x="1520697" y="7874"/>
                  </a:lnTo>
                  <a:close/>
                </a:path>
                <a:path w="3491229" h="478790">
                  <a:moveTo>
                    <a:pt x="1843151" y="0"/>
                  </a:moveTo>
                  <a:lnTo>
                    <a:pt x="1790481" y="3855"/>
                  </a:lnTo>
                  <a:lnTo>
                    <a:pt x="1744122" y="15414"/>
                  </a:lnTo>
                  <a:lnTo>
                    <a:pt x="1704097" y="34665"/>
                  </a:lnTo>
                  <a:lnTo>
                    <a:pt x="1670430" y="61595"/>
                  </a:lnTo>
                  <a:lnTo>
                    <a:pt x="1643687" y="95765"/>
                  </a:lnTo>
                  <a:lnTo>
                    <a:pt x="1624599" y="136556"/>
                  </a:lnTo>
                  <a:lnTo>
                    <a:pt x="1613155" y="183967"/>
                  </a:lnTo>
                  <a:lnTo>
                    <a:pt x="1609343" y="237998"/>
                  </a:lnTo>
                  <a:lnTo>
                    <a:pt x="1611512" y="279122"/>
                  </a:lnTo>
                  <a:lnTo>
                    <a:pt x="1628900" y="349797"/>
                  </a:lnTo>
                  <a:lnTo>
                    <a:pt x="1662289" y="404824"/>
                  </a:lnTo>
                  <a:lnTo>
                    <a:pt x="1703488" y="443392"/>
                  </a:lnTo>
                  <a:lnTo>
                    <a:pt x="1752189" y="466012"/>
                  </a:lnTo>
                  <a:lnTo>
                    <a:pt x="1813772" y="476922"/>
                  </a:lnTo>
                  <a:lnTo>
                    <a:pt x="1849754" y="478281"/>
                  </a:lnTo>
                  <a:lnTo>
                    <a:pt x="1879502" y="477162"/>
                  </a:lnTo>
                  <a:lnTo>
                    <a:pt x="1930711" y="468209"/>
                  </a:lnTo>
                  <a:lnTo>
                    <a:pt x="1971512" y="450254"/>
                  </a:lnTo>
                  <a:lnTo>
                    <a:pt x="2005143" y="423584"/>
                  </a:lnTo>
                  <a:lnTo>
                    <a:pt x="2032194" y="388246"/>
                  </a:lnTo>
                  <a:lnTo>
                    <a:pt x="2041155" y="370967"/>
                  </a:lnTo>
                  <a:lnTo>
                    <a:pt x="1841627" y="370967"/>
                  </a:lnTo>
                  <a:lnTo>
                    <a:pt x="1821670" y="369200"/>
                  </a:lnTo>
                  <a:lnTo>
                    <a:pt x="1775967" y="342519"/>
                  </a:lnTo>
                  <a:lnTo>
                    <a:pt x="1758426" y="301863"/>
                  </a:lnTo>
                  <a:lnTo>
                    <a:pt x="1752600" y="237109"/>
                  </a:lnTo>
                  <a:lnTo>
                    <a:pt x="1753816" y="208129"/>
                  </a:lnTo>
                  <a:lnTo>
                    <a:pt x="1763583" y="162599"/>
                  </a:lnTo>
                  <a:lnTo>
                    <a:pt x="1786518" y="128954"/>
                  </a:lnTo>
                  <a:lnTo>
                    <a:pt x="1823718" y="109384"/>
                  </a:lnTo>
                  <a:lnTo>
                    <a:pt x="1846579" y="106934"/>
                  </a:lnTo>
                  <a:lnTo>
                    <a:pt x="2039600" y="106934"/>
                  </a:lnTo>
                  <a:lnTo>
                    <a:pt x="2024189" y="80121"/>
                  </a:lnTo>
                  <a:lnTo>
                    <a:pt x="1980564" y="35305"/>
                  </a:lnTo>
                  <a:lnTo>
                    <a:pt x="1921240" y="8842"/>
                  </a:lnTo>
                  <a:lnTo>
                    <a:pt x="1884535" y="2212"/>
                  </a:lnTo>
                  <a:lnTo>
                    <a:pt x="1843151" y="0"/>
                  </a:lnTo>
                  <a:close/>
                </a:path>
                <a:path w="3491229" h="478790">
                  <a:moveTo>
                    <a:pt x="1934082" y="281050"/>
                  </a:moveTo>
                  <a:lnTo>
                    <a:pt x="1921700" y="319754"/>
                  </a:lnTo>
                  <a:lnTo>
                    <a:pt x="1891865" y="358054"/>
                  </a:lnTo>
                  <a:lnTo>
                    <a:pt x="1841627" y="370967"/>
                  </a:lnTo>
                  <a:lnTo>
                    <a:pt x="2041155" y="370967"/>
                  </a:lnTo>
                  <a:lnTo>
                    <a:pt x="2043048" y="367315"/>
                  </a:lnTo>
                  <a:lnTo>
                    <a:pt x="2052093" y="344241"/>
                  </a:lnTo>
                  <a:lnTo>
                    <a:pt x="2059304" y="319024"/>
                  </a:lnTo>
                  <a:lnTo>
                    <a:pt x="1934082" y="281050"/>
                  </a:lnTo>
                  <a:close/>
                </a:path>
                <a:path w="3491229" h="478790">
                  <a:moveTo>
                    <a:pt x="2039600" y="106934"/>
                  </a:moveTo>
                  <a:lnTo>
                    <a:pt x="1846579" y="106934"/>
                  </a:lnTo>
                  <a:lnTo>
                    <a:pt x="1857081" y="107483"/>
                  </a:lnTo>
                  <a:lnTo>
                    <a:pt x="1867058" y="109140"/>
                  </a:lnTo>
                  <a:lnTo>
                    <a:pt x="1901444" y="126492"/>
                  </a:lnTo>
                  <a:lnTo>
                    <a:pt x="1925316" y="162097"/>
                  </a:lnTo>
                  <a:lnTo>
                    <a:pt x="1928621" y="171958"/>
                  </a:lnTo>
                  <a:lnTo>
                    <a:pt x="2054859" y="143891"/>
                  </a:lnTo>
                  <a:lnTo>
                    <a:pt x="2041144" y="109618"/>
                  </a:lnTo>
                  <a:lnTo>
                    <a:pt x="2039600" y="106934"/>
                  </a:lnTo>
                  <a:close/>
                </a:path>
                <a:path w="3491229" h="478790">
                  <a:moveTo>
                    <a:pt x="233806" y="0"/>
                  </a:moveTo>
                  <a:lnTo>
                    <a:pt x="181137" y="3855"/>
                  </a:lnTo>
                  <a:lnTo>
                    <a:pt x="134778" y="15414"/>
                  </a:lnTo>
                  <a:lnTo>
                    <a:pt x="94753" y="34665"/>
                  </a:lnTo>
                  <a:lnTo>
                    <a:pt x="61086" y="61595"/>
                  </a:lnTo>
                  <a:lnTo>
                    <a:pt x="34343" y="95765"/>
                  </a:lnTo>
                  <a:lnTo>
                    <a:pt x="15255" y="136556"/>
                  </a:lnTo>
                  <a:lnTo>
                    <a:pt x="3811" y="183967"/>
                  </a:lnTo>
                  <a:lnTo>
                    <a:pt x="0" y="237998"/>
                  </a:lnTo>
                  <a:lnTo>
                    <a:pt x="2168" y="279122"/>
                  </a:lnTo>
                  <a:lnTo>
                    <a:pt x="19556" y="349797"/>
                  </a:lnTo>
                  <a:lnTo>
                    <a:pt x="52945" y="404824"/>
                  </a:lnTo>
                  <a:lnTo>
                    <a:pt x="94144" y="443392"/>
                  </a:lnTo>
                  <a:lnTo>
                    <a:pt x="142845" y="466012"/>
                  </a:lnTo>
                  <a:lnTo>
                    <a:pt x="204428" y="476922"/>
                  </a:lnTo>
                  <a:lnTo>
                    <a:pt x="240410" y="478281"/>
                  </a:lnTo>
                  <a:lnTo>
                    <a:pt x="270158" y="477162"/>
                  </a:lnTo>
                  <a:lnTo>
                    <a:pt x="321367" y="468209"/>
                  </a:lnTo>
                  <a:lnTo>
                    <a:pt x="362168" y="450254"/>
                  </a:lnTo>
                  <a:lnTo>
                    <a:pt x="395799" y="423584"/>
                  </a:lnTo>
                  <a:lnTo>
                    <a:pt x="422850" y="388246"/>
                  </a:lnTo>
                  <a:lnTo>
                    <a:pt x="431811" y="370967"/>
                  </a:lnTo>
                  <a:lnTo>
                    <a:pt x="232282" y="370967"/>
                  </a:lnTo>
                  <a:lnTo>
                    <a:pt x="212326" y="369200"/>
                  </a:lnTo>
                  <a:lnTo>
                    <a:pt x="166623" y="342519"/>
                  </a:lnTo>
                  <a:lnTo>
                    <a:pt x="149082" y="301863"/>
                  </a:lnTo>
                  <a:lnTo>
                    <a:pt x="143255" y="237109"/>
                  </a:lnTo>
                  <a:lnTo>
                    <a:pt x="144472" y="208129"/>
                  </a:lnTo>
                  <a:lnTo>
                    <a:pt x="154239" y="162599"/>
                  </a:lnTo>
                  <a:lnTo>
                    <a:pt x="177174" y="128954"/>
                  </a:lnTo>
                  <a:lnTo>
                    <a:pt x="214374" y="109384"/>
                  </a:lnTo>
                  <a:lnTo>
                    <a:pt x="237235" y="106934"/>
                  </a:lnTo>
                  <a:lnTo>
                    <a:pt x="430256" y="106934"/>
                  </a:lnTo>
                  <a:lnTo>
                    <a:pt x="414845" y="80121"/>
                  </a:lnTo>
                  <a:lnTo>
                    <a:pt x="371220" y="35305"/>
                  </a:lnTo>
                  <a:lnTo>
                    <a:pt x="311896" y="8842"/>
                  </a:lnTo>
                  <a:lnTo>
                    <a:pt x="275191" y="2212"/>
                  </a:lnTo>
                  <a:lnTo>
                    <a:pt x="233806" y="0"/>
                  </a:lnTo>
                  <a:close/>
                </a:path>
                <a:path w="3491229" h="478790">
                  <a:moveTo>
                    <a:pt x="324738" y="281050"/>
                  </a:moveTo>
                  <a:lnTo>
                    <a:pt x="312356" y="319754"/>
                  </a:lnTo>
                  <a:lnTo>
                    <a:pt x="282521" y="358054"/>
                  </a:lnTo>
                  <a:lnTo>
                    <a:pt x="232282" y="370967"/>
                  </a:lnTo>
                  <a:lnTo>
                    <a:pt x="431811" y="370967"/>
                  </a:lnTo>
                  <a:lnTo>
                    <a:pt x="433704" y="367315"/>
                  </a:lnTo>
                  <a:lnTo>
                    <a:pt x="442749" y="344241"/>
                  </a:lnTo>
                  <a:lnTo>
                    <a:pt x="449960" y="319024"/>
                  </a:lnTo>
                  <a:lnTo>
                    <a:pt x="324738" y="281050"/>
                  </a:lnTo>
                  <a:close/>
                </a:path>
                <a:path w="3491229" h="478790">
                  <a:moveTo>
                    <a:pt x="430256" y="106934"/>
                  </a:moveTo>
                  <a:lnTo>
                    <a:pt x="237235" y="106934"/>
                  </a:lnTo>
                  <a:lnTo>
                    <a:pt x="247737" y="107483"/>
                  </a:lnTo>
                  <a:lnTo>
                    <a:pt x="257714" y="109140"/>
                  </a:lnTo>
                  <a:lnTo>
                    <a:pt x="292100" y="126492"/>
                  </a:lnTo>
                  <a:lnTo>
                    <a:pt x="315972" y="162097"/>
                  </a:lnTo>
                  <a:lnTo>
                    <a:pt x="319277" y="171958"/>
                  </a:lnTo>
                  <a:lnTo>
                    <a:pt x="445515" y="143891"/>
                  </a:lnTo>
                  <a:lnTo>
                    <a:pt x="431800" y="109618"/>
                  </a:lnTo>
                  <a:lnTo>
                    <a:pt x="430256" y="106934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558659" y="926083"/>
              <a:ext cx="193675" cy="263525"/>
            </a:xfrm>
            <a:custGeom>
              <a:avLst/>
              <a:gdLst/>
              <a:ahLst/>
              <a:cxnLst/>
              <a:rect l="l" t="t" r="r" b="b"/>
              <a:pathLst>
                <a:path w="193675" h="263525">
                  <a:moveTo>
                    <a:pt x="95504" y="0"/>
                  </a:moveTo>
                  <a:lnTo>
                    <a:pt x="56594" y="7635"/>
                  </a:lnTo>
                  <a:lnTo>
                    <a:pt x="26162" y="30607"/>
                  </a:lnTo>
                  <a:lnTo>
                    <a:pt x="6508" y="71215"/>
                  </a:lnTo>
                  <a:lnTo>
                    <a:pt x="0" y="131825"/>
                  </a:lnTo>
                  <a:lnTo>
                    <a:pt x="1621" y="164403"/>
                  </a:lnTo>
                  <a:lnTo>
                    <a:pt x="14626" y="214747"/>
                  </a:lnTo>
                  <a:lnTo>
                    <a:pt x="40177" y="245945"/>
                  </a:lnTo>
                  <a:lnTo>
                    <a:pt x="75559" y="261237"/>
                  </a:lnTo>
                  <a:lnTo>
                    <a:pt x="96774" y="263144"/>
                  </a:lnTo>
                  <a:lnTo>
                    <a:pt x="118516" y="261264"/>
                  </a:lnTo>
                  <a:lnTo>
                    <a:pt x="154191" y="246266"/>
                  </a:lnTo>
                  <a:lnTo>
                    <a:pt x="179169" y="215221"/>
                  </a:lnTo>
                  <a:lnTo>
                    <a:pt x="191829" y="161413"/>
                  </a:lnTo>
                  <a:lnTo>
                    <a:pt x="193421" y="125602"/>
                  </a:lnTo>
                  <a:lnTo>
                    <a:pt x="191758" y="95124"/>
                  </a:lnTo>
                  <a:lnTo>
                    <a:pt x="178526" y="47361"/>
                  </a:lnTo>
                  <a:lnTo>
                    <a:pt x="152671" y="16930"/>
                  </a:lnTo>
                  <a:lnTo>
                    <a:pt x="116909" y="1881"/>
                  </a:lnTo>
                  <a:lnTo>
                    <a:pt x="95504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55302" y="913637"/>
              <a:ext cx="122047" cy="1154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04863" y="817879"/>
              <a:ext cx="3491229" cy="478790"/>
            </a:xfrm>
            <a:custGeom>
              <a:avLst/>
              <a:gdLst/>
              <a:ahLst/>
              <a:cxnLst/>
              <a:rect l="l" t="t" r="r" b="b"/>
              <a:pathLst>
                <a:path w="3491229" h="478790">
                  <a:moveTo>
                    <a:pt x="3056635" y="7874"/>
                  </a:moveTo>
                  <a:lnTo>
                    <a:pt x="3491103" y="7874"/>
                  </a:lnTo>
                  <a:lnTo>
                    <a:pt x="3491103" y="122047"/>
                  </a:lnTo>
                  <a:lnTo>
                    <a:pt x="3345306" y="122047"/>
                  </a:lnTo>
                  <a:lnTo>
                    <a:pt x="3345306" y="470408"/>
                  </a:lnTo>
                  <a:lnTo>
                    <a:pt x="3202431" y="470408"/>
                  </a:lnTo>
                  <a:lnTo>
                    <a:pt x="3202431" y="122047"/>
                  </a:lnTo>
                  <a:lnTo>
                    <a:pt x="3056635" y="122047"/>
                  </a:lnTo>
                  <a:lnTo>
                    <a:pt x="3056635" y="7874"/>
                  </a:lnTo>
                  <a:close/>
                </a:path>
                <a:path w="3491229" h="478790">
                  <a:moveTo>
                    <a:pt x="2613025" y="7874"/>
                  </a:moveTo>
                  <a:lnTo>
                    <a:pt x="2850641" y="7874"/>
                  </a:lnTo>
                  <a:lnTo>
                    <a:pt x="2886979" y="10183"/>
                  </a:lnTo>
                  <a:lnTo>
                    <a:pt x="2945082" y="28662"/>
                  </a:lnTo>
                  <a:lnTo>
                    <a:pt x="2983755" y="65188"/>
                  </a:lnTo>
                  <a:lnTo>
                    <a:pt x="3003047" y="117715"/>
                  </a:lnTo>
                  <a:lnTo>
                    <a:pt x="3005454" y="149860"/>
                  </a:lnTo>
                  <a:lnTo>
                    <a:pt x="3002833" y="182985"/>
                  </a:lnTo>
                  <a:lnTo>
                    <a:pt x="2981827" y="237710"/>
                  </a:lnTo>
                  <a:lnTo>
                    <a:pt x="2939583" y="276596"/>
                  </a:lnTo>
                  <a:lnTo>
                    <a:pt x="2875246" y="296356"/>
                  </a:lnTo>
                  <a:lnTo>
                    <a:pt x="2834766" y="298830"/>
                  </a:lnTo>
                  <a:lnTo>
                    <a:pt x="2756534" y="298830"/>
                  </a:lnTo>
                  <a:lnTo>
                    <a:pt x="2756534" y="470408"/>
                  </a:lnTo>
                  <a:lnTo>
                    <a:pt x="2613025" y="470408"/>
                  </a:lnTo>
                  <a:lnTo>
                    <a:pt x="2613025" y="7874"/>
                  </a:lnTo>
                  <a:close/>
                </a:path>
                <a:path w="3491229" h="478790">
                  <a:moveTo>
                    <a:pt x="2137790" y="7874"/>
                  </a:moveTo>
                  <a:lnTo>
                    <a:pt x="2520822" y="7874"/>
                  </a:lnTo>
                  <a:lnTo>
                    <a:pt x="2520822" y="106679"/>
                  </a:lnTo>
                  <a:lnTo>
                    <a:pt x="2281046" y="106679"/>
                  </a:lnTo>
                  <a:lnTo>
                    <a:pt x="2281046" y="180086"/>
                  </a:lnTo>
                  <a:lnTo>
                    <a:pt x="2503551" y="180086"/>
                  </a:lnTo>
                  <a:lnTo>
                    <a:pt x="2503551" y="274447"/>
                  </a:lnTo>
                  <a:lnTo>
                    <a:pt x="2281046" y="274447"/>
                  </a:lnTo>
                  <a:lnTo>
                    <a:pt x="2281046" y="365633"/>
                  </a:lnTo>
                  <a:lnTo>
                    <a:pt x="2527807" y="365633"/>
                  </a:lnTo>
                  <a:lnTo>
                    <a:pt x="2527807" y="470408"/>
                  </a:lnTo>
                  <a:lnTo>
                    <a:pt x="2137790" y="470408"/>
                  </a:lnTo>
                  <a:lnTo>
                    <a:pt x="2137790" y="7874"/>
                  </a:lnTo>
                  <a:close/>
                </a:path>
                <a:path w="3491229" h="478790">
                  <a:moveTo>
                    <a:pt x="1078356" y="7874"/>
                  </a:moveTo>
                  <a:lnTo>
                    <a:pt x="1211833" y="7874"/>
                  </a:lnTo>
                  <a:lnTo>
                    <a:pt x="1386077" y="263778"/>
                  </a:lnTo>
                  <a:lnTo>
                    <a:pt x="1386077" y="7874"/>
                  </a:lnTo>
                  <a:lnTo>
                    <a:pt x="1520697" y="7874"/>
                  </a:lnTo>
                  <a:lnTo>
                    <a:pt x="1520697" y="470408"/>
                  </a:lnTo>
                  <a:lnTo>
                    <a:pt x="1386077" y="470408"/>
                  </a:lnTo>
                  <a:lnTo>
                    <a:pt x="1212850" y="216408"/>
                  </a:lnTo>
                  <a:lnTo>
                    <a:pt x="1212850" y="470408"/>
                  </a:lnTo>
                  <a:lnTo>
                    <a:pt x="1078356" y="470408"/>
                  </a:lnTo>
                  <a:lnTo>
                    <a:pt x="1078356" y="7874"/>
                  </a:lnTo>
                  <a:close/>
                </a:path>
                <a:path w="3491229" h="478790">
                  <a:moveTo>
                    <a:pt x="1843151" y="0"/>
                  </a:moveTo>
                  <a:lnTo>
                    <a:pt x="1884535" y="2212"/>
                  </a:lnTo>
                  <a:lnTo>
                    <a:pt x="1953254" y="19877"/>
                  </a:lnTo>
                  <a:lnTo>
                    <a:pt x="2003996" y="55362"/>
                  </a:lnTo>
                  <a:lnTo>
                    <a:pt x="2041144" y="109618"/>
                  </a:lnTo>
                  <a:lnTo>
                    <a:pt x="2054859" y="143891"/>
                  </a:lnTo>
                  <a:lnTo>
                    <a:pt x="1928621" y="171958"/>
                  </a:lnTo>
                  <a:lnTo>
                    <a:pt x="1925316" y="162097"/>
                  </a:lnTo>
                  <a:lnTo>
                    <a:pt x="1921890" y="153654"/>
                  </a:lnTo>
                  <a:lnTo>
                    <a:pt x="1893776" y="120681"/>
                  </a:lnTo>
                  <a:lnTo>
                    <a:pt x="1857081" y="107483"/>
                  </a:lnTo>
                  <a:lnTo>
                    <a:pt x="1846579" y="106934"/>
                  </a:lnTo>
                  <a:lnTo>
                    <a:pt x="1823718" y="109384"/>
                  </a:lnTo>
                  <a:lnTo>
                    <a:pt x="1786518" y="128954"/>
                  </a:lnTo>
                  <a:lnTo>
                    <a:pt x="1763583" y="162599"/>
                  </a:lnTo>
                  <a:lnTo>
                    <a:pt x="1753816" y="208129"/>
                  </a:lnTo>
                  <a:lnTo>
                    <a:pt x="1752600" y="237109"/>
                  </a:lnTo>
                  <a:lnTo>
                    <a:pt x="1754054" y="272492"/>
                  </a:lnTo>
                  <a:lnTo>
                    <a:pt x="1765726" y="325209"/>
                  </a:lnTo>
                  <a:lnTo>
                    <a:pt x="1804082" y="363886"/>
                  </a:lnTo>
                  <a:lnTo>
                    <a:pt x="1841627" y="370967"/>
                  </a:lnTo>
                  <a:lnTo>
                    <a:pt x="1860865" y="369536"/>
                  </a:lnTo>
                  <a:lnTo>
                    <a:pt x="1903602" y="347979"/>
                  </a:lnTo>
                  <a:lnTo>
                    <a:pt x="1928606" y="301724"/>
                  </a:lnTo>
                  <a:lnTo>
                    <a:pt x="1934082" y="281050"/>
                  </a:lnTo>
                  <a:lnTo>
                    <a:pt x="2059304" y="319024"/>
                  </a:lnTo>
                  <a:lnTo>
                    <a:pt x="2043048" y="367315"/>
                  </a:lnTo>
                  <a:lnTo>
                    <a:pt x="2019553" y="407035"/>
                  </a:lnTo>
                  <a:lnTo>
                    <a:pt x="1989137" y="437991"/>
                  </a:lnTo>
                  <a:lnTo>
                    <a:pt x="1952243" y="460375"/>
                  </a:lnTo>
                  <a:lnTo>
                    <a:pt x="1906476" y="473805"/>
                  </a:lnTo>
                  <a:lnTo>
                    <a:pt x="1849754" y="478281"/>
                  </a:lnTo>
                  <a:lnTo>
                    <a:pt x="1813772" y="476922"/>
                  </a:lnTo>
                  <a:lnTo>
                    <a:pt x="1752189" y="466012"/>
                  </a:lnTo>
                  <a:lnTo>
                    <a:pt x="1703488" y="443392"/>
                  </a:lnTo>
                  <a:lnTo>
                    <a:pt x="1662289" y="404824"/>
                  </a:lnTo>
                  <a:lnTo>
                    <a:pt x="1628900" y="349797"/>
                  </a:lnTo>
                  <a:lnTo>
                    <a:pt x="1611512" y="279122"/>
                  </a:lnTo>
                  <a:lnTo>
                    <a:pt x="1609343" y="237998"/>
                  </a:lnTo>
                  <a:lnTo>
                    <a:pt x="1613155" y="183967"/>
                  </a:lnTo>
                  <a:lnTo>
                    <a:pt x="1624599" y="136556"/>
                  </a:lnTo>
                  <a:lnTo>
                    <a:pt x="1643687" y="95765"/>
                  </a:lnTo>
                  <a:lnTo>
                    <a:pt x="1670430" y="61595"/>
                  </a:lnTo>
                  <a:lnTo>
                    <a:pt x="1704097" y="34665"/>
                  </a:lnTo>
                  <a:lnTo>
                    <a:pt x="1744122" y="15414"/>
                  </a:lnTo>
                  <a:lnTo>
                    <a:pt x="1790481" y="3855"/>
                  </a:lnTo>
                  <a:lnTo>
                    <a:pt x="1843151" y="0"/>
                  </a:lnTo>
                  <a:close/>
                </a:path>
                <a:path w="3491229" h="478790">
                  <a:moveTo>
                    <a:pt x="749680" y="0"/>
                  </a:moveTo>
                  <a:lnTo>
                    <a:pt x="804092" y="3879"/>
                  </a:lnTo>
                  <a:lnTo>
                    <a:pt x="851884" y="15509"/>
                  </a:lnTo>
                  <a:lnTo>
                    <a:pt x="893056" y="34879"/>
                  </a:lnTo>
                  <a:lnTo>
                    <a:pt x="927607" y="61975"/>
                  </a:lnTo>
                  <a:lnTo>
                    <a:pt x="954944" y="96051"/>
                  </a:lnTo>
                  <a:lnTo>
                    <a:pt x="974471" y="136366"/>
                  </a:lnTo>
                  <a:lnTo>
                    <a:pt x="986186" y="182919"/>
                  </a:lnTo>
                  <a:lnTo>
                    <a:pt x="990091" y="235712"/>
                  </a:lnTo>
                  <a:lnTo>
                    <a:pt x="988379" y="274383"/>
                  </a:lnTo>
                  <a:lnTo>
                    <a:pt x="974715" y="340868"/>
                  </a:lnTo>
                  <a:lnTo>
                    <a:pt x="947642" y="393160"/>
                  </a:lnTo>
                  <a:lnTo>
                    <a:pt x="908208" y="433546"/>
                  </a:lnTo>
                  <a:lnTo>
                    <a:pt x="856533" y="462047"/>
                  </a:lnTo>
                  <a:lnTo>
                    <a:pt x="792283" y="476474"/>
                  </a:lnTo>
                  <a:lnTo>
                    <a:pt x="755395" y="478281"/>
                  </a:lnTo>
                  <a:lnTo>
                    <a:pt x="717938" y="476732"/>
                  </a:lnTo>
                  <a:lnTo>
                    <a:pt x="653168" y="464298"/>
                  </a:lnTo>
                  <a:lnTo>
                    <a:pt x="601428" y="439102"/>
                  </a:lnTo>
                  <a:lnTo>
                    <a:pt x="559812" y="399669"/>
                  </a:lnTo>
                  <a:lnTo>
                    <a:pt x="528742" y="345854"/>
                  </a:lnTo>
                  <a:lnTo>
                    <a:pt x="512792" y="278278"/>
                  </a:lnTo>
                  <a:lnTo>
                    <a:pt x="510793" y="239395"/>
                  </a:lnTo>
                  <a:lnTo>
                    <a:pt x="514744" y="185937"/>
                  </a:lnTo>
                  <a:lnTo>
                    <a:pt x="526589" y="138731"/>
                  </a:lnTo>
                  <a:lnTo>
                    <a:pt x="546316" y="97788"/>
                  </a:lnTo>
                  <a:lnTo>
                    <a:pt x="573912" y="63119"/>
                  </a:lnTo>
                  <a:lnTo>
                    <a:pt x="608556" y="35468"/>
                  </a:lnTo>
                  <a:lnTo>
                    <a:pt x="649414" y="15748"/>
                  </a:lnTo>
                  <a:lnTo>
                    <a:pt x="696464" y="3933"/>
                  </a:lnTo>
                  <a:lnTo>
                    <a:pt x="749680" y="0"/>
                  </a:lnTo>
                  <a:close/>
                </a:path>
                <a:path w="3491229" h="478790">
                  <a:moveTo>
                    <a:pt x="233806" y="0"/>
                  </a:moveTo>
                  <a:lnTo>
                    <a:pt x="275191" y="2212"/>
                  </a:lnTo>
                  <a:lnTo>
                    <a:pt x="343910" y="19877"/>
                  </a:lnTo>
                  <a:lnTo>
                    <a:pt x="394652" y="55362"/>
                  </a:lnTo>
                  <a:lnTo>
                    <a:pt x="431800" y="109618"/>
                  </a:lnTo>
                  <a:lnTo>
                    <a:pt x="445515" y="143891"/>
                  </a:lnTo>
                  <a:lnTo>
                    <a:pt x="319277" y="171958"/>
                  </a:lnTo>
                  <a:lnTo>
                    <a:pt x="315972" y="162097"/>
                  </a:lnTo>
                  <a:lnTo>
                    <a:pt x="312546" y="153654"/>
                  </a:lnTo>
                  <a:lnTo>
                    <a:pt x="284432" y="120681"/>
                  </a:lnTo>
                  <a:lnTo>
                    <a:pt x="247737" y="107483"/>
                  </a:lnTo>
                  <a:lnTo>
                    <a:pt x="237235" y="106934"/>
                  </a:lnTo>
                  <a:lnTo>
                    <a:pt x="214374" y="109384"/>
                  </a:lnTo>
                  <a:lnTo>
                    <a:pt x="177174" y="128954"/>
                  </a:lnTo>
                  <a:lnTo>
                    <a:pt x="154239" y="162599"/>
                  </a:lnTo>
                  <a:lnTo>
                    <a:pt x="144472" y="208129"/>
                  </a:lnTo>
                  <a:lnTo>
                    <a:pt x="143255" y="237109"/>
                  </a:lnTo>
                  <a:lnTo>
                    <a:pt x="144710" y="272492"/>
                  </a:lnTo>
                  <a:lnTo>
                    <a:pt x="156382" y="325209"/>
                  </a:lnTo>
                  <a:lnTo>
                    <a:pt x="194738" y="363886"/>
                  </a:lnTo>
                  <a:lnTo>
                    <a:pt x="232282" y="370967"/>
                  </a:lnTo>
                  <a:lnTo>
                    <a:pt x="251521" y="369536"/>
                  </a:lnTo>
                  <a:lnTo>
                    <a:pt x="294258" y="347979"/>
                  </a:lnTo>
                  <a:lnTo>
                    <a:pt x="319262" y="301724"/>
                  </a:lnTo>
                  <a:lnTo>
                    <a:pt x="324738" y="281050"/>
                  </a:lnTo>
                  <a:lnTo>
                    <a:pt x="449960" y="319024"/>
                  </a:lnTo>
                  <a:lnTo>
                    <a:pt x="433704" y="367315"/>
                  </a:lnTo>
                  <a:lnTo>
                    <a:pt x="410209" y="407035"/>
                  </a:lnTo>
                  <a:lnTo>
                    <a:pt x="379793" y="437991"/>
                  </a:lnTo>
                  <a:lnTo>
                    <a:pt x="342900" y="460375"/>
                  </a:lnTo>
                  <a:lnTo>
                    <a:pt x="297132" y="473805"/>
                  </a:lnTo>
                  <a:lnTo>
                    <a:pt x="240410" y="478281"/>
                  </a:lnTo>
                  <a:lnTo>
                    <a:pt x="204428" y="476922"/>
                  </a:lnTo>
                  <a:lnTo>
                    <a:pt x="142845" y="466012"/>
                  </a:lnTo>
                  <a:lnTo>
                    <a:pt x="94144" y="443392"/>
                  </a:lnTo>
                  <a:lnTo>
                    <a:pt x="52945" y="404824"/>
                  </a:lnTo>
                  <a:lnTo>
                    <a:pt x="19556" y="349797"/>
                  </a:lnTo>
                  <a:lnTo>
                    <a:pt x="2168" y="279122"/>
                  </a:lnTo>
                  <a:lnTo>
                    <a:pt x="0" y="237998"/>
                  </a:lnTo>
                  <a:lnTo>
                    <a:pt x="3811" y="183967"/>
                  </a:lnTo>
                  <a:lnTo>
                    <a:pt x="15255" y="136556"/>
                  </a:lnTo>
                  <a:lnTo>
                    <a:pt x="34343" y="95765"/>
                  </a:lnTo>
                  <a:lnTo>
                    <a:pt x="61086" y="61595"/>
                  </a:lnTo>
                  <a:lnTo>
                    <a:pt x="94753" y="34665"/>
                  </a:lnTo>
                  <a:lnTo>
                    <a:pt x="134778" y="15414"/>
                  </a:lnTo>
                  <a:lnTo>
                    <a:pt x="181137" y="3855"/>
                  </a:lnTo>
                  <a:lnTo>
                    <a:pt x="233806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6803" y="458723"/>
              <a:ext cx="927100" cy="1143000"/>
            </a:xfrm>
            <a:custGeom>
              <a:avLst/>
              <a:gdLst/>
              <a:ahLst/>
              <a:cxnLst/>
              <a:rect l="l" t="t" r="r" b="b"/>
              <a:pathLst>
                <a:path w="927100" h="1143000">
                  <a:moveTo>
                    <a:pt x="926591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926591" y="114300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6803" y="458723"/>
              <a:ext cx="927100" cy="1143000"/>
            </a:xfrm>
            <a:custGeom>
              <a:avLst/>
              <a:gdLst/>
              <a:ahLst/>
              <a:cxnLst/>
              <a:rect l="l" t="t" r="r" b="b"/>
              <a:pathLst>
                <a:path w="927100" h="1143000">
                  <a:moveTo>
                    <a:pt x="0" y="1143000"/>
                  </a:moveTo>
                  <a:lnTo>
                    <a:pt x="926591" y="114300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919203" y="458723"/>
              <a:ext cx="847725" cy="1143000"/>
            </a:xfrm>
            <a:custGeom>
              <a:avLst/>
              <a:gdLst/>
              <a:ahLst/>
              <a:cxnLst/>
              <a:rect l="l" t="t" r="r" b="b"/>
              <a:pathLst>
                <a:path w="847725" h="1143000">
                  <a:moveTo>
                    <a:pt x="847344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47344" y="1143000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919203" y="458723"/>
              <a:ext cx="847725" cy="1143000"/>
            </a:xfrm>
            <a:custGeom>
              <a:avLst/>
              <a:gdLst/>
              <a:ahLst/>
              <a:cxnLst/>
              <a:rect l="l" t="t" r="r" b="b"/>
              <a:pathLst>
                <a:path w="847725" h="1143000">
                  <a:moveTo>
                    <a:pt x="0" y="1143000"/>
                  </a:moveTo>
                  <a:lnTo>
                    <a:pt x="847344" y="1143000"/>
                  </a:lnTo>
                  <a:lnTo>
                    <a:pt x="847344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374394" y="1787398"/>
            <a:ext cx="10994390" cy="3075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2590" marR="5080" indent="-390525">
              <a:lnSpc>
                <a:spcPct val="100000"/>
              </a:lnSpc>
              <a:spcBef>
                <a:spcPts val="105"/>
              </a:spcBef>
              <a:buClr>
                <a:srgbClr val="ACC2C8"/>
              </a:buClr>
              <a:buSzPct val="98000"/>
              <a:buFont typeface="Wingdings" panose="05000000000000000000"/>
              <a:buChar char=""/>
              <a:tabLst>
                <a:tab pos="417830" algn="l"/>
                <a:tab pos="2887345" algn="l"/>
                <a:tab pos="3505835" algn="l"/>
                <a:tab pos="5765165" algn="l"/>
                <a:tab pos="6962775" algn="l"/>
                <a:tab pos="7737475" algn="l"/>
                <a:tab pos="8409305" algn="l"/>
                <a:tab pos="9160510" algn="l"/>
                <a:tab pos="9726295" algn="l"/>
              </a:tabLst>
            </a:pP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4000" spc="1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CSMA/CD	method, a	</a:t>
            </a:r>
            <a:r>
              <a:rPr sz="4000" b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station </a:t>
            </a:r>
            <a:r>
              <a:rPr sz="4000" b="1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MONITORS</a:t>
            </a:r>
            <a:r>
              <a:rPr sz="4000" b="1" u="heavy" spc="-18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4000" b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MEDIUM	after 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it sends</a:t>
            </a:r>
            <a:r>
              <a:rPr sz="4000" b="1" u="heavy" spc="-12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u="heavy" spc="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frame</a:t>
            </a:r>
            <a:r>
              <a:rPr sz="4000" b="1" spc="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000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see	if	</a:t>
            </a:r>
            <a:r>
              <a:rPr sz="4000" spc="-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the  transmission </a:t>
            </a:r>
            <a:r>
              <a:rPr sz="4000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was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successful. If</a:t>
            </a:r>
            <a:r>
              <a:rPr sz="4000" spc="6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4000" spc="1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the	station </a:t>
            </a:r>
            <a:r>
              <a:rPr sz="4000" spc="-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is 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finished. If	</a:t>
            </a:r>
            <a:r>
              <a:rPr sz="4000" spc="-1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however,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4000" spc="-5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000" spc="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a	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Collision</a:t>
            </a:r>
            <a:r>
              <a:rPr sz="4000" b="1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4000" spc="-10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4000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frame </a:t>
            </a:r>
            <a:r>
              <a:rPr sz="40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is sent</a:t>
            </a:r>
            <a:r>
              <a:rPr sz="4000" b="1" u="heavy" spc="-5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spc="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imes New Roman" panose="02020603050405020304"/>
                <a:cs typeface="Times New Roman" panose="02020603050405020304"/>
              </a:rPr>
              <a:t>again</a:t>
            </a:r>
            <a:r>
              <a:rPr sz="4000" spc="5" dirty="0">
                <a:solidFill>
                  <a:srgbClr val="DFE6D0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8951" y="4876800"/>
            <a:ext cx="12036552" cy="457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556" y="382524"/>
            <a:ext cx="11661775" cy="1447800"/>
          </a:xfrm>
          <a:custGeom>
            <a:avLst/>
            <a:gdLst/>
            <a:ahLst/>
            <a:cxnLst/>
            <a:rect l="l" t="t" r="r" b="b"/>
            <a:pathLst>
              <a:path w="11661775" h="1447800">
                <a:moveTo>
                  <a:pt x="0" y="1447800"/>
                </a:moveTo>
                <a:lnTo>
                  <a:pt x="11661648" y="1447800"/>
                </a:lnTo>
                <a:lnTo>
                  <a:pt x="11661648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52984" y="225552"/>
            <a:ext cx="12673965" cy="1689100"/>
            <a:chOff x="252984" y="225552"/>
            <a:chExt cx="12673965" cy="1689100"/>
          </a:xfrm>
        </p:grpSpPr>
        <p:sp>
          <p:nvSpPr>
            <p:cNvPr id="4" name="object 4"/>
            <p:cNvSpPr/>
            <p:nvPr/>
          </p:nvSpPr>
          <p:spPr>
            <a:xfrm>
              <a:off x="257556" y="230123"/>
              <a:ext cx="12664440" cy="1600200"/>
            </a:xfrm>
            <a:custGeom>
              <a:avLst/>
              <a:gdLst/>
              <a:ahLst/>
              <a:cxnLst/>
              <a:rect l="l" t="t" r="r" b="b"/>
              <a:pathLst>
                <a:path w="12664440" h="1600200">
                  <a:moveTo>
                    <a:pt x="1266444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2588240" y="152400"/>
                  </a:lnTo>
                  <a:lnTo>
                    <a:pt x="12588240" y="1600200"/>
                  </a:lnTo>
                  <a:lnTo>
                    <a:pt x="12664440" y="1600200"/>
                  </a:lnTo>
                  <a:lnTo>
                    <a:pt x="12664440" y="152400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7556" y="230124"/>
              <a:ext cx="12664440" cy="1600200"/>
            </a:xfrm>
            <a:custGeom>
              <a:avLst/>
              <a:gdLst/>
              <a:ahLst/>
              <a:cxnLst/>
              <a:rect l="l" t="t" r="r" b="b"/>
              <a:pathLst>
                <a:path w="12664440" h="1600200">
                  <a:moveTo>
                    <a:pt x="0" y="1600200"/>
                  </a:moveTo>
                  <a:lnTo>
                    <a:pt x="12664440" y="1600200"/>
                  </a:lnTo>
                  <a:lnTo>
                    <a:pt x="12664440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17191" y="326161"/>
              <a:ext cx="9373997" cy="55305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29638" y="339344"/>
              <a:ext cx="9313672" cy="490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68423" y="877824"/>
              <a:ext cx="9477629" cy="1139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87728" y="898143"/>
              <a:ext cx="9403080" cy="40005"/>
            </a:xfrm>
            <a:custGeom>
              <a:avLst/>
              <a:gdLst/>
              <a:ahLst/>
              <a:cxnLst/>
              <a:rect l="l" t="t" r="r" b="b"/>
              <a:pathLst>
                <a:path w="9403080" h="40005">
                  <a:moveTo>
                    <a:pt x="940308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9403080" y="39624"/>
                  </a:lnTo>
                  <a:lnTo>
                    <a:pt x="940308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87728" y="898143"/>
              <a:ext cx="9403080" cy="40005"/>
            </a:xfrm>
            <a:custGeom>
              <a:avLst/>
              <a:gdLst/>
              <a:ahLst/>
              <a:cxnLst/>
              <a:rect l="l" t="t" r="r" b="b"/>
              <a:pathLst>
                <a:path w="9403080" h="40005">
                  <a:moveTo>
                    <a:pt x="0" y="0"/>
                  </a:moveTo>
                  <a:lnTo>
                    <a:pt x="2350770" y="0"/>
                  </a:lnTo>
                  <a:lnTo>
                    <a:pt x="4701540" y="0"/>
                  </a:lnTo>
                  <a:lnTo>
                    <a:pt x="7052310" y="0"/>
                  </a:lnTo>
                  <a:lnTo>
                    <a:pt x="9403080" y="0"/>
                  </a:lnTo>
                  <a:lnTo>
                    <a:pt x="9403080" y="39624"/>
                  </a:lnTo>
                  <a:lnTo>
                    <a:pt x="7052310" y="39624"/>
                  </a:lnTo>
                  <a:lnTo>
                    <a:pt x="4701540" y="39624"/>
                  </a:lnTo>
                  <a:lnTo>
                    <a:pt x="2350770" y="39624"/>
                  </a:lnTo>
                  <a:lnTo>
                    <a:pt x="0" y="3962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66943" y="1103401"/>
              <a:ext cx="2650108" cy="5530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81422" y="1116584"/>
              <a:ext cx="2586355" cy="4902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266943" y="1655063"/>
              <a:ext cx="2680588" cy="1139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86248" y="1675384"/>
              <a:ext cx="2606040" cy="40005"/>
            </a:xfrm>
            <a:custGeom>
              <a:avLst/>
              <a:gdLst/>
              <a:ahLst/>
              <a:cxnLst/>
              <a:rect l="l" t="t" r="r" b="b"/>
              <a:pathLst>
                <a:path w="2606040" h="40005">
                  <a:moveTo>
                    <a:pt x="260604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2606040" y="39624"/>
                  </a:lnTo>
                  <a:lnTo>
                    <a:pt x="260604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86248" y="1675384"/>
              <a:ext cx="2606040" cy="40005"/>
            </a:xfrm>
            <a:custGeom>
              <a:avLst/>
              <a:gdLst/>
              <a:ahLst/>
              <a:cxnLst/>
              <a:rect l="l" t="t" r="r" b="b"/>
              <a:pathLst>
                <a:path w="2606040" h="40005">
                  <a:moveTo>
                    <a:pt x="0" y="39624"/>
                  </a:moveTo>
                  <a:lnTo>
                    <a:pt x="2606040" y="39624"/>
                  </a:lnTo>
                  <a:lnTo>
                    <a:pt x="2606040" y="0"/>
                  </a:lnTo>
                  <a:lnTo>
                    <a:pt x="0" y="0"/>
                  </a:lnTo>
                  <a:lnTo>
                    <a:pt x="0" y="39624"/>
                  </a:lnTo>
                  <a:close/>
                </a:path>
              </a:pathLst>
            </a:custGeom>
            <a:ln w="12191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6803" y="382523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926591" y="0"/>
                  </a:moveTo>
                  <a:lnTo>
                    <a:pt x="0" y="0"/>
                  </a:lnTo>
                  <a:lnTo>
                    <a:pt x="0" y="1524000"/>
                  </a:lnTo>
                  <a:lnTo>
                    <a:pt x="926591" y="152400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36803" y="382523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0" y="1524000"/>
                  </a:moveTo>
                  <a:lnTo>
                    <a:pt x="926591" y="152400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919203" y="382523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926592" y="0"/>
                  </a:moveTo>
                  <a:lnTo>
                    <a:pt x="0" y="0"/>
                  </a:lnTo>
                  <a:lnTo>
                    <a:pt x="0" y="1524000"/>
                  </a:lnTo>
                  <a:lnTo>
                    <a:pt x="926592" y="152400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919203" y="382523"/>
              <a:ext cx="927100" cy="1524000"/>
            </a:xfrm>
            <a:custGeom>
              <a:avLst/>
              <a:gdLst/>
              <a:ahLst/>
              <a:cxnLst/>
              <a:rect l="l" t="t" r="r" b="b"/>
              <a:pathLst>
                <a:path w="927100" h="1524000">
                  <a:moveTo>
                    <a:pt x="0" y="1524000"/>
                  </a:moveTo>
                  <a:lnTo>
                    <a:pt x="926592" y="152400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831079" y="2151888"/>
            <a:ext cx="8022590" cy="1673860"/>
            <a:chOff x="4831079" y="2151888"/>
            <a:chExt cx="8022590" cy="1673860"/>
          </a:xfrm>
        </p:grpSpPr>
        <p:sp>
          <p:nvSpPr>
            <p:cNvPr id="21" name="object 21"/>
            <p:cNvSpPr/>
            <p:nvPr/>
          </p:nvSpPr>
          <p:spPr>
            <a:xfrm>
              <a:off x="4838699" y="2159508"/>
              <a:ext cx="8007350" cy="1658620"/>
            </a:xfrm>
            <a:custGeom>
              <a:avLst/>
              <a:gdLst/>
              <a:ahLst/>
              <a:cxnLst/>
              <a:rect l="l" t="t" r="r" b="b"/>
              <a:pathLst>
                <a:path w="8007350" h="1658620">
                  <a:moveTo>
                    <a:pt x="7730744" y="0"/>
                  </a:moveTo>
                  <a:lnTo>
                    <a:pt x="0" y="0"/>
                  </a:lnTo>
                  <a:lnTo>
                    <a:pt x="0" y="1658112"/>
                  </a:lnTo>
                  <a:lnTo>
                    <a:pt x="7730744" y="1658112"/>
                  </a:lnTo>
                  <a:lnTo>
                    <a:pt x="7780426" y="1653660"/>
                  </a:lnTo>
                  <a:lnTo>
                    <a:pt x="7827183" y="1640826"/>
                  </a:lnTo>
                  <a:lnTo>
                    <a:pt x="7870237" y="1620388"/>
                  </a:lnTo>
                  <a:lnTo>
                    <a:pt x="7908806" y="1593127"/>
                  </a:lnTo>
                  <a:lnTo>
                    <a:pt x="7942111" y="1559822"/>
                  </a:lnTo>
                  <a:lnTo>
                    <a:pt x="7969372" y="1521253"/>
                  </a:lnTo>
                  <a:lnTo>
                    <a:pt x="7989810" y="1478199"/>
                  </a:lnTo>
                  <a:lnTo>
                    <a:pt x="8002644" y="1431442"/>
                  </a:lnTo>
                  <a:lnTo>
                    <a:pt x="8007096" y="1381760"/>
                  </a:lnTo>
                  <a:lnTo>
                    <a:pt x="8007096" y="276351"/>
                  </a:lnTo>
                  <a:lnTo>
                    <a:pt x="8002644" y="226669"/>
                  </a:lnTo>
                  <a:lnTo>
                    <a:pt x="7989810" y="179912"/>
                  </a:lnTo>
                  <a:lnTo>
                    <a:pt x="7969372" y="136858"/>
                  </a:lnTo>
                  <a:lnTo>
                    <a:pt x="7942111" y="98289"/>
                  </a:lnTo>
                  <a:lnTo>
                    <a:pt x="7908806" y="64984"/>
                  </a:lnTo>
                  <a:lnTo>
                    <a:pt x="7870237" y="37723"/>
                  </a:lnTo>
                  <a:lnTo>
                    <a:pt x="7827183" y="17285"/>
                  </a:lnTo>
                  <a:lnTo>
                    <a:pt x="7780426" y="4451"/>
                  </a:lnTo>
                  <a:lnTo>
                    <a:pt x="7730744" y="0"/>
                  </a:lnTo>
                  <a:close/>
                </a:path>
              </a:pathLst>
            </a:custGeom>
            <a:solidFill>
              <a:srgbClr val="D5DEE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38699" y="2159508"/>
              <a:ext cx="8007350" cy="1658620"/>
            </a:xfrm>
            <a:custGeom>
              <a:avLst/>
              <a:gdLst/>
              <a:ahLst/>
              <a:cxnLst/>
              <a:rect l="l" t="t" r="r" b="b"/>
              <a:pathLst>
                <a:path w="8007350" h="1658620">
                  <a:moveTo>
                    <a:pt x="8007096" y="276351"/>
                  </a:moveTo>
                  <a:lnTo>
                    <a:pt x="8007096" y="1381760"/>
                  </a:lnTo>
                  <a:lnTo>
                    <a:pt x="8002644" y="1431442"/>
                  </a:lnTo>
                  <a:lnTo>
                    <a:pt x="7989810" y="1478199"/>
                  </a:lnTo>
                  <a:lnTo>
                    <a:pt x="7969372" y="1521253"/>
                  </a:lnTo>
                  <a:lnTo>
                    <a:pt x="7942111" y="1559822"/>
                  </a:lnTo>
                  <a:lnTo>
                    <a:pt x="7908806" y="1593127"/>
                  </a:lnTo>
                  <a:lnTo>
                    <a:pt x="7870237" y="1620388"/>
                  </a:lnTo>
                  <a:lnTo>
                    <a:pt x="7827183" y="1640826"/>
                  </a:lnTo>
                  <a:lnTo>
                    <a:pt x="7780426" y="1653660"/>
                  </a:lnTo>
                  <a:lnTo>
                    <a:pt x="7730744" y="1658112"/>
                  </a:lnTo>
                  <a:lnTo>
                    <a:pt x="0" y="1658112"/>
                  </a:lnTo>
                  <a:lnTo>
                    <a:pt x="0" y="0"/>
                  </a:lnTo>
                  <a:lnTo>
                    <a:pt x="7730744" y="0"/>
                  </a:lnTo>
                  <a:lnTo>
                    <a:pt x="7780426" y="4451"/>
                  </a:lnTo>
                  <a:lnTo>
                    <a:pt x="7827183" y="17285"/>
                  </a:lnTo>
                  <a:lnTo>
                    <a:pt x="7870237" y="37723"/>
                  </a:lnTo>
                  <a:lnTo>
                    <a:pt x="7908806" y="64984"/>
                  </a:lnTo>
                  <a:lnTo>
                    <a:pt x="7942111" y="98289"/>
                  </a:lnTo>
                  <a:lnTo>
                    <a:pt x="7969372" y="136858"/>
                  </a:lnTo>
                  <a:lnTo>
                    <a:pt x="7989810" y="179912"/>
                  </a:lnTo>
                  <a:lnTo>
                    <a:pt x="8002644" y="226669"/>
                  </a:lnTo>
                  <a:lnTo>
                    <a:pt x="8007096" y="276351"/>
                  </a:lnTo>
                  <a:close/>
                </a:path>
              </a:pathLst>
            </a:custGeom>
            <a:ln w="15239">
              <a:solidFill>
                <a:srgbClr val="D5DE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978653" y="2308682"/>
            <a:ext cx="3761740" cy="1216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indent="-287020">
              <a:lnSpc>
                <a:spcPts val="4680"/>
              </a:lnSpc>
              <a:spcBef>
                <a:spcPts val="110"/>
              </a:spcBef>
              <a:buChar char="•"/>
              <a:tabLst>
                <a:tab pos="299720" algn="l"/>
              </a:tabLst>
            </a:pPr>
            <a:r>
              <a:rPr sz="4000" spc="-490" dirty="0">
                <a:latin typeface="Arial" panose="020B0604020202020204"/>
                <a:cs typeface="Arial" panose="020B0604020202020204"/>
              </a:rPr>
              <a:t>TRANSMIT,</a:t>
            </a:r>
            <a:endParaRPr sz="4000">
              <a:latin typeface="Arial" panose="020B0604020202020204"/>
              <a:cs typeface="Arial" panose="020B0604020202020204"/>
            </a:endParaRPr>
          </a:p>
          <a:p>
            <a:pPr marL="299085" indent="-287020">
              <a:lnSpc>
                <a:spcPts val="4680"/>
              </a:lnSpc>
              <a:buChar char="•"/>
              <a:tabLst>
                <a:tab pos="299720" algn="l"/>
              </a:tabLst>
            </a:pPr>
            <a:r>
              <a:rPr sz="4000" spc="-204" dirty="0">
                <a:latin typeface="Arial" panose="020B0604020202020204"/>
                <a:cs typeface="Arial" panose="020B0604020202020204"/>
              </a:rPr>
              <a:t>Otherwise </a:t>
            </a:r>
            <a:r>
              <a:rPr sz="4000" spc="-229" dirty="0">
                <a:latin typeface="Arial" panose="020B0604020202020204"/>
                <a:cs typeface="Arial" panose="020B0604020202020204"/>
              </a:rPr>
              <a:t>step</a:t>
            </a:r>
            <a:r>
              <a:rPr sz="40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4000" spc="-15" dirty="0">
                <a:latin typeface="Arial" panose="020B0604020202020204"/>
                <a:cs typeface="Arial" panose="020B0604020202020204"/>
              </a:rPr>
              <a:t>2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65175" y="1834895"/>
            <a:ext cx="12588240" cy="4170045"/>
            <a:chOff x="265175" y="1834895"/>
            <a:chExt cx="12588240" cy="4170045"/>
          </a:xfrm>
        </p:grpSpPr>
        <p:sp>
          <p:nvSpPr>
            <p:cNvPr id="25" name="object 25"/>
            <p:cNvSpPr/>
            <p:nvPr/>
          </p:nvSpPr>
          <p:spPr>
            <a:xfrm>
              <a:off x="265175" y="1904999"/>
              <a:ext cx="4640453" cy="22111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60703" y="1834895"/>
              <a:ext cx="3046222" cy="24731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36803" y="1952243"/>
              <a:ext cx="4501896" cy="20726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36803" y="1952243"/>
              <a:ext cx="4502150" cy="2072639"/>
            </a:xfrm>
            <a:custGeom>
              <a:avLst/>
              <a:gdLst/>
              <a:ahLst/>
              <a:cxnLst/>
              <a:rect l="l" t="t" r="r" b="b"/>
              <a:pathLst>
                <a:path w="4502150" h="2072639">
                  <a:moveTo>
                    <a:pt x="0" y="345439"/>
                  </a:moveTo>
                  <a:lnTo>
                    <a:pt x="3153" y="298571"/>
                  </a:lnTo>
                  <a:lnTo>
                    <a:pt x="12339" y="253617"/>
                  </a:lnTo>
                  <a:lnTo>
                    <a:pt x="27146" y="210990"/>
                  </a:lnTo>
                  <a:lnTo>
                    <a:pt x="47163" y="171101"/>
                  </a:lnTo>
                  <a:lnTo>
                    <a:pt x="71977" y="134363"/>
                  </a:lnTo>
                  <a:lnTo>
                    <a:pt x="101177" y="101187"/>
                  </a:lnTo>
                  <a:lnTo>
                    <a:pt x="134352" y="71985"/>
                  </a:lnTo>
                  <a:lnTo>
                    <a:pt x="171090" y="47168"/>
                  </a:lnTo>
                  <a:lnTo>
                    <a:pt x="210979" y="27150"/>
                  </a:lnTo>
                  <a:lnTo>
                    <a:pt x="253609" y="12341"/>
                  </a:lnTo>
                  <a:lnTo>
                    <a:pt x="298566" y="3153"/>
                  </a:lnTo>
                  <a:lnTo>
                    <a:pt x="345440" y="0"/>
                  </a:lnTo>
                  <a:lnTo>
                    <a:pt x="4156456" y="0"/>
                  </a:lnTo>
                  <a:lnTo>
                    <a:pt x="4203324" y="3153"/>
                  </a:lnTo>
                  <a:lnTo>
                    <a:pt x="4248278" y="12341"/>
                  </a:lnTo>
                  <a:lnTo>
                    <a:pt x="4290905" y="27150"/>
                  </a:lnTo>
                  <a:lnTo>
                    <a:pt x="4330794" y="47168"/>
                  </a:lnTo>
                  <a:lnTo>
                    <a:pt x="4367532" y="71985"/>
                  </a:lnTo>
                  <a:lnTo>
                    <a:pt x="4400708" y="101187"/>
                  </a:lnTo>
                  <a:lnTo>
                    <a:pt x="4429910" y="134363"/>
                  </a:lnTo>
                  <a:lnTo>
                    <a:pt x="4454727" y="171101"/>
                  </a:lnTo>
                  <a:lnTo>
                    <a:pt x="4474745" y="210990"/>
                  </a:lnTo>
                  <a:lnTo>
                    <a:pt x="4489554" y="253617"/>
                  </a:lnTo>
                  <a:lnTo>
                    <a:pt x="4498742" y="298571"/>
                  </a:lnTo>
                  <a:lnTo>
                    <a:pt x="4501896" y="345439"/>
                  </a:lnTo>
                  <a:lnTo>
                    <a:pt x="4501896" y="1727200"/>
                  </a:lnTo>
                  <a:lnTo>
                    <a:pt x="4498742" y="1774068"/>
                  </a:lnTo>
                  <a:lnTo>
                    <a:pt x="4489554" y="1819022"/>
                  </a:lnTo>
                  <a:lnTo>
                    <a:pt x="4474745" y="1861649"/>
                  </a:lnTo>
                  <a:lnTo>
                    <a:pt x="4454727" y="1901538"/>
                  </a:lnTo>
                  <a:lnTo>
                    <a:pt x="4429910" y="1938276"/>
                  </a:lnTo>
                  <a:lnTo>
                    <a:pt x="4400708" y="1971452"/>
                  </a:lnTo>
                  <a:lnTo>
                    <a:pt x="4367532" y="2000654"/>
                  </a:lnTo>
                  <a:lnTo>
                    <a:pt x="4330794" y="2025471"/>
                  </a:lnTo>
                  <a:lnTo>
                    <a:pt x="4290905" y="2045489"/>
                  </a:lnTo>
                  <a:lnTo>
                    <a:pt x="4248278" y="2060298"/>
                  </a:lnTo>
                  <a:lnTo>
                    <a:pt x="4203324" y="2069486"/>
                  </a:lnTo>
                  <a:lnTo>
                    <a:pt x="4156456" y="2072639"/>
                  </a:lnTo>
                  <a:lnTo>
                    <a:pt x="345440" y="2072639"/>
                  </a:lnTo>
                  <a:lnTo>
                    <a:pt x="298566" y="2069486"/>
                  </a:lnTo>
                  <a:lnTo>
                    <a:pt x="253609" y="2060298"/>
                  </a:lnTo>
                  <a:lnTo>
                    <a:pt x="210979" y="2045489"/>
                  </a:lnTo>
                  <a:lnTo>
                    <a:pt x="171090" y="2025471"/>
                  </a:lnTo>
                  <a:lnTo>
                    <a:pt x="134352" y="2000654"/>
                  </a:lnTo>
                  <a:lnTo>
                    <a:pt x="101177" y="1971452"/>
                  </a:lnTo>
                  <a:lnTo>
                    <a:pt x="71977" y="1938276"/>
                  </a:lnTo>
                  <a:lnTo>
                    <a:pt x="47163" y="1901538"/>
                  </a:lnTo>
                  <a:lnTo>
                    <a:pt x="27146" y="1861649"/>
                  </a:lnTo>
                  <a:lnTo>
                    <a:pt x="12339" y="1819022"/>
                  </a:lnTo>
                  <a:lnTo>
                    <a:pt x="3153" y="1774068"/>
                  </a:lnTo>
                  <a:lnTo>
                    <a:pt x="0" y="1727200"/>
                  </a:lnTo>
                  <a:lnTo>
                    <a:pt x="0" y="345439"/>
                  </a:lnTo>
                  <a:close/>
                </a:path>
              </a:pathLst>
            </a:custGeom>
            <a:ln w="9144">
              <a:solidFill>
                <a:srgbClr val="B8AB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38699" y="4338827"/>
              <a:ext cx="8007350" cy="1658620"/>
            </a:xfrm>
            <a:custGeom>
              <a:avLst/>
              <a:gdLst/>
              <a:ahLst/>
              <a:cxnLst/>
              <a:rect l="l" t="t" r="r" b="b"/>
              <a:pathLst>
                <a:path w="8007350" h="1658620">
                  <a:moveTo>
                    <a:pt x="7730744" y="0"/>
                  </a:moveTo>
                  <a:lnTo>
                    <a:pt x="0" y="0"/>
                  </a:lnTo>
                  <a:lnTo>
                    <a:pt x="0" y="1658112"/>
                  </a:lnTo>
                  <a:lnTo>
                    <a:pt x="7730744" y="1658112"/>
                  </a:lnTo>
                  <a:lnTo>
                    <a:pt x="7780426" y="1653660"/>
                  </a:lnTo>
                  <a:lnTo>
                    <a:pt x="7827183" y="1640826"/>
                  </a:lnTo>
                  <a:lnTo>
                    <a:pt x="7870237" y="1620388"/>
                  </a:lnTo>
                  <a:lnTo>
                    <a:pt x="7908806" y="1593127"/>
                  </a:lnTo>
                  <a:lnTo>
                    <a:pt x="7942111" y="1559822"/>
                  </a:lnTo>
                  <a:lnTo>
                    <a:pt x="7969372" y="1521253"/>
                  </a:lnTo>
                  <a:lnTo>
                    <a:pt x="7989810" y="1478199"/>
                  </a:lnTo>
                  <a:lnTo>
                    <a:pt x="8002644" y="1431442"/>
                  </a:lnTo>
                  <a:lnTo>
                    <a:pt x="8007096" y="1381760"/>
                  </a:lnTo>
                  <a:lnTo>
                    <a:pt x="8007096" y="276351"/>
                  </a:lnTo>
                  <a:lnTo>
                    <a:pt x="8002644" y="226669"/>
                  </a:lnTo>
                  <a:lnTo>
                    <a:pt x="7989810" y="179912"/>
                  </a:lnTo>
                  <a:lnTo>
                    <a:pt x="7969372" y="136858"/>
                  </a:lnTo>
                  <a:lnTo>
                    <a:pt x="7942111" y="98289"/>
                  </a:lnTo>
                  <a:lnTo>
                    <a:pt x="7908806" y="64984"/>
                  </a:lnTo>
                  <a:lnTo>
                    <a:pt x="7870237" y="37723"/>
                  </a:lnTo>
                  <a:lnTo>
                    <a:pt x="7827183" y="17285"/>
                  </a:lnTo>
                  <a:lnTo>
                    <a:pt x="7780426" y="4451"/>
                  </a:lnTo>
                  <a:lnTo>
                    <a:pt x="7730744" y="0"/>
                  </a:lnTo>
                  <a:close/>
                </a:path>
              </a:pathLst>
            </a:custGeom>
            <a:solidFill>
              <a:srgbClr val="D5DEE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38699" y="4338827"/>
              <a:ext cx="8007350" cy="1658620"/>
            </a:xfrm>
            <a:custGeom>
              <a:avLst/>
              <a:gdLst/>
              <a:ahLst/>
              <a:cxnLst/>
              <a:rect l="l" t="t" r="r" b="b"/>
              <a:pathLst>
                <a:path w="8007350" h="1658620">
                  <a:moveTo>
                    <a:pt x="8007096" y="276351"/>
                  </a:moveTo>
                  <a:lnTo>
                    <a:pt x="8007096" y="1381760"/>
                  </a:lnTo>
                  <a:lnTo>
                    <a:pt x="8002644" y="1431442"/>
                  </a:lnTo>
                  <a:lnTo>
                    <a:pt x="7989810" y="1478199"/>
                  </a:lnTo>
                  <a:lnTo>
                    <a:pt x="7969372" y="1521253"/>
                  </a:lnTo>
                  <a:lnTo>
                    <a:pt x="7942111" y="1559822"/>
                  </a:lnTo>
                  <a:lnTo>
                    <a:pt x="7908806" y="1593127"/>
                  </a:lnTo>
                  <a:lnTo>
                    <a:pt x="7870237" y="1620388"/>
                  </a:lnTo>
                  <a:lnTo>
                    <a:pt x="7827183" y="1640826"/>
                  </a:lnTo>
                  <a:lnTo>
                    <a:pt x="7780426" y="1653660"/>
                  </a:lnTo>
                  <a:lnTo>
                    <a:pt x="7730744" y="1658112"/>
                  </a:lnTo>
                  <a:lnTo>
                    <a:pt x="0" y="1658112"/>
                  </a:lnTo>
                  <a:lnTo>
                    <a:pt x="0" y="0"/>
                  </a:lnTo>
                  <a:lnTo>
                    <a:pt x="7730744" y="0"/>
                  </a:lnTo>
                  <a:lnTo>
                    <a:pt x="7780426" y="4451"/>
                  </a:lnTo>
                  <a:lnTo>
                    <a:pt x="7827183" y="17285"/>
                  </a:lnTo>
                  <a:lnTo>
                    <a:pt x="7870237" y="37723"/>
                  </a:lnTo>
                  <a:lnTo>
                    <a:pt x="7908806" y="64984"/>
                  </a:lnTo>
                  <a:lnTo>
                    <a:pt x="7942111" y="98289"/>
                  </a:lnTo>
                  <a:lnTo>
                    <a:pt x="7969372" y="136858"/>
                  </a:lnTo>
                  <a:lnTo>
                    <a:pt x="7989810" y="179912"/>
                  </a:lnTo>
                  <a:lnTo>
                    <a:pt x="8002644" y="226669"/>
                  </a:lnTo>
                  <a:lnTo>
                    <a:pt x="8007096" y="276351"/>
                  </a:lnTo>
                  <a:close/>
                </a:path>
              </a:pathLst>
            </a:custGeom>
            <a:ln w="15240">
              <a:solidFill>
                <a:srgbClr val="D5DE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978653" y="4486783"/>
            <a:ext cx="6704965" cy="1216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ts val="4680"/>
              </a:lnSpc>
              <a:spcBef>
                <a:spcPts val="105"/>
              </a:spcBef>
              <a:buChar char="•"/>
              <a:tabLst>
                <a:tab pos="299720" algn="l"/>
              </a:tabLst>
            </a:pPr>
            <a:r>
              <a:rPr sz="4000" spc="-305" dirty="0">
                <a:latin typeface="Arial" panose="020B0604020202020204"/>
                <a:cs typeface="Arial" panose="020B0604020202020204"/>
              </a:rPr>
              <a:t>WAIT </a:t>
            </a:r>
            <a:r>
              <a:rPr sz="4000" spc="-204" dirty="0">
                <a:latin typeface="Arial" panose="020B0604020202020204"/>
                <a:cs typeface="Arial" panose="020B0604020202020204"/>
              </a:rPr>
              <a:t>until</a:t>
            </a:r>
            <a:r>
              <a:rPr sz="400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4000" spc="-130" dirty="0">
                <a:latin typeface="Arial" panose="020B0604020202020204"/>
                <a:cs typeface="Arial" panose="020B0604020202020204"/>
              </a:rPr>
              <a:t>idle,</a:t>
            </a:r>
            <a:endParaRPr sz="4000">
              <a:latin typeface="Arial" panose="020B0604020202020204"/>
              <a:cs typeface="Arial" panose="020B0604020202020204"/>
            </a:endParaRPr>
          </a:p>
          <a:p>
            <a:pPr marL="299085" indent="-287020">
              <a:lnSpc>
                <a:spcPts val="4680"/>
              </a:lnSpc>
              <a:buChar char="•"/>
              <a:tabLst>
                <a:tab pos="299720" algn="l"/>
              </a:tabLst>
            </a:pPr>
            <a:r>
              <a:rPr sz="4000" spc="-420" dirty="0">
                <a:latin typeface="Arial" panose="020B0604020202020204"/>
                <a:cs typeface="Arial" panose="020B0604020202020204"/>
              </a:rPr>
              <a:t>Then, </a:t>
            </a:r>
            <a:r>
              <a:rPr sz="4000" spc="-415" dirty="0">
                <a:latin typeface="Arial" panose="020B0604020202020204"/>
                <a:cs typeface="Arial" panose="020B0604020202020204"/>
              </a:rPr>
              <a:t>TRANSMISSION </a:t>
            </a:r>
            <a:r>
              <a:rPr sz="4000" spc="-180" dirty="0">
                <a:latin typeface="Arial" panose="020B0604020202020204"/>
                <a:cs typeface="Arial" panose="020B0604020202020204"/>
              </a:rPr>
              <a:t>with</a:t>
            </a:r>
            <a:r>
              <a:rPr sz="4000" spc="-730" dirty="0">
                <a:latin typeface="Arial" panose="020B0604020202020204"/>
                <a:cs typeface="Arial" panose="020B0604020202020204"/>
              </a:rPr>
              <a:t> </a:t>
            </a:r>
            <a:r>
              <a:rPr sz="4000" spc="95" dirty="0">
                <a:latin typeface="Arial" panose="020B0604020202020204"/>
                <a:cs typeface="Arial" panose="020B0604020202020204"/>
              </a:rPr>
              <a:t>p=1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5175" y="4011167"/>
            <a:ext cx="12588240" cy="4170045"/>
            <a:chOff x="265175" y="4011167"/>
            <a:chExt cx="12588240" cy="4170045"/>
          </a:xfrm>
        </p:grpSpPr>
        <p:sp>
          <p:nvSpPr>
            <p:cNvPr id="33" name="object 33"/>
            <p:cNvSpPr/>
            <p:nvPr/>
          </p:nvSpPr>
          <p:spPr>
            <a:xfrm>
              <a:off x="265175" y="4084319"/>
              <a:ext cx="4640453" cy="22111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60703" y="4011167"/>
              <a:ext cx="3171190" cy="24731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36803" y="4131563"/>
              <a:ext cx="4501896" cy="20726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36803" y="4131563"/>
              <a:ext cx="4502150" cy="2072639"/>
            </a:xfrm>
            <a:custGeom>
              <a:avLst/>
              <a:gdLst/>
              <a:ahLst/>
              <a:cxnLst/>
              <a:rect l="l" t="t" r="r" b="b"/>
              <a:pathLst>
                <a:path w="4502150" h="2072639">
                  <a:moveTo>
                    <a:pt x="0" y="345439"/>
                  </a:moveTo>
                  <a:lnTo>
                    <a:pt x="3153" y="298571"/>
                  </a:lnTo>
                  <a:lnTo>
                    <a:pt x="12339" y="253617"/>
                  </a:lnTo>
                  <a:lnTo>
                    <a:pt x="27146" y="210990"/>
                  </a:lnTo>
                  <a:lnTo>
                    <a:pt x="47163" y="171101"/>
                  </a:lnTo>
                  <a:lnTo>
                    <a:pt x="71977" y="134363"/>
                  </a:lnTo>
                  <a:lnTo>
                    <a:pt x="101177" y="101187"/>
                  </a:lnTo>
                  <a:lnTo>
                    <a:pt x="134352" y="71985"/>
                  </a:lnTo>
                  <a:lnTo>
                    <a:pt x="171090" y="47168"/>
                  </a:lnTo>
                  <a:lnTo>
                    <a:pt x="210979" y="27150"/>
                  </a:lnTo>
                  <a:lnTo>
                    <a:pt x="253609" y="12341"/>
                  </a:lnTo>
                  <a:lnTo>
                    <a:pt x="298566" y="3153"/>
                  </a:lnTo>
                  <a:lnTo>
                    <a:pt x="345440" y="0"/>
                  </a:lnTo>
                  <a:lnTo>
                    <a:pt x="4156456" y="0"/>
                  </a:lnTo>
                  <a:lnTo>
                    <a:pt x="4203324" y="3153"/>
                  </a:lnTo>
                  <a:lnTo>
                    <a:pt x="4248278" y="12341"/>
                  </a:lnTo>
                  <a:lnTo>
                    <a:pt x="4290905" y="27150"/>
                  </a:lnTo>
                  <a:lnTo>
                    <a:pt x="4330794" y="47168"/>
                  </a:lnTo>
                  <a:lnTo>
                    <a:pt x="4367532" y="71985"/>
                  </a:lnTo>
                  <a:lnTo>
                    <a:pt x="4400708" y="101187"/>
                  </a:lnTo>
                  <a:lnTo>
                    <a:pt x="4429910" y="134363"/>
                  </a:lnTo>
                  <a:lnTo>
                    <a:pt x="4454727" y="171101"/>
                  </a:lnTo>
                  <a:lnTo>
                    <a:pt x="4474745" y="210990"/>
                  </a:lnTo>
                  <a:lnTo>
                    <a:pt x="4489554" y="253617"/>
                  </a:lnTo>
                  <a:lnTo>
                    <a:pt x="4498742" y="298571"/>
                  </a:lnTo>
                  <a:lnTo>
                    <a:pt x="4501896" y="345439"/>
                  </a:lnTo>
                  <a:lnTo>
                    <a:pt x="4501896" y="1727200"/>
                  </a:lnTo>
                  <a:lnTo>
                    <a:pt x="4498742" y="1774068"/>
                  </a:lnTo>
                  <a:lnTo>
                    <a:pt x="4489554" y="1819022"/>
                  </a:lnTo>
                  <a:lnTo>
                    <a:pt x="4474745" y="1861649"/>
                  </a:lnTo>
                  <a:lnTo>
                    <a:pt x="4454727" y="1901538"/>
                  </a:lnTo>
                  <a:lnTo>
                    <a:pt x="4429910" y="1938276"/>
                  </a:lnTo>
                  <a:lnTo>
                    <a:pt x="4400708" y="1971452"/>
                  </a:lnTo>
                  <a:lnTo>
                    <a:pt x="4367532" y="2000654"/>
                  </a:lnTo>
                  <a:lnTo>
                    <a:pt x="4330794" y="2025471"/>
                  </a:lnTo>
                  <a:lnTo>
                    <a:pt x="4290905" y="2045489"/>
                  </a:lnTo>
                  <a:lnTo>
                    <a:pt x="4248278" y="2060298"/>
                  </a:lnTo>
                  <a:lnTo>
                    <a:pt x="4203324" y="2069486"/>
                  </a:lnTo>
                  <a:lnTo>
                    <a:pt x="4156456" y="2072639"/>
                  </a:lnTo>
                  <a:lnTo>
                    <a:pt x="345440" y="2072639"/>
                  </a:lnTo>
                  <a:lnTo>
                    <a:pt x="298566" y="2069486"/>
                  </a:lnTo>
                  <a:lnTo>
                    <a:pt x="253609" y="2060298"/>
                  </a:lnTo>
                  <a:lnTo>
                    <a:pt x="210979" y="2045489"/>
                  </a:lnTo>
                  <a:lnTo>
                    <a:pt x="171090" y="2025471"/>
                  </a:lnTo>
                  <a:lnTo>
                    <a:pt x="134352" y="2000654"/>
                  </a:lnTo>
                  <a:lnTo>
                    <a:pt x="101177" y="1971452"/>
                  </a:lnTo>
                  <a:lnTo>
                    <a:pt x="71977" y="1938276"/>
                  </a:lnTo>
                  <a:lnTo>
                    <a:pt x="47163" y="1901538"/>
                  </a:lnTo>
                  <a:lnTo>
                    <a:pt x="27146" y="1861649"/>
                  </a:lnTo>
                  <a:lnTo>
                    <a:pt x="12339" y="1819022"/>
                  </a:lnTo>
                  <a:lnTo>
                    <a:pt x="3153" y="1774068"/>
                  </a:lnTo>
                  <a:lnTo>
                    <a:pt x="0" y="1727200"/>
                  </a:lnTo>
                  <a:lnTo>
                    <a:pt x="0" y="345439"/>
                  </a:lnTo>
                  <a:close/>
                </a:path>
              </a:pathLst>
            </a:custGeom>
            <a:ln w="9144">
              <a:solidFill>
                <a:srgbClr val="B8AB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838699" y="6515100"/>
              <a:ext cx="8007350" cy="1658620"/>
            </a:xfrm>
            <a:custGeom>
              <a:avLst/>
              <a:gdLst/>
              <a:ahLst/>
              <a:cxnLst/>
              <a:rect l="l" t="t" r="r" b="b"/>
              <a:pathLst>
                <a:path w="8007350" h="1658620">
                  <a:moveTo>
                    <a:pt x="7730744" y="0"/>
                  </a:moveTo>
                  <a:lnTo>
                    <a:pt x="0" y="0"/>
                  </a:lnTo>
                  <a:lnTo>
                    <a:pt x="0" y="1658112"/>
                  </a:lnTo>
                  <a:lnTo>
                    <a:pt x="7730744" y="1658112"/>
                  </a:lnTo>
                  <a:lnTo>
                    <a:pt x="7780426" y="1653660"/>
                  </a:lnTo>
                  <a:lnTo>
                    <a:pt x="7827183" y="1640826"/>
                  </a:lnTo>
                  <a:lnTo>
                    <a:pt x="7870237" y="1620388"/>
                  </a:lnTo>
                  <a:lnTo>
                    <a:pt x="7908806" y="1593127"/>
                  </a:lnTo>
                  <a:lnTo>
                    <a:pt x="7942111" y="1559822"/>
                  </a:lnTo>
                  <a:lnTo>
                    <a:pt x="7969372" y="1521253"/>
                  </a:lnTo>
                  <a:lnTo>
                    <a:pt x="7989810" y="1478199"/>
                  </a:lnTo>
                  <a:lnTo>
                    <a:pt x="8002644" y="1431442"/>
                  </a:lnTo>
                  <a:lnTo>
                    <a:pt x="8007096" y="1381760"/>
                  </a:lnTo>
                  <a:lnTo>
                    <a:pt x="8007096" y="276351"/>
                  </a:lnTo>
                  <a:lnTo>
                    <a:pt x="8002644" y="226669"/>
                  </a:lnTo>
                  <a:lnTo>
                    <a:pt x="7989810" y="179912"/>
                  </a:lnTo>
                  <a:lnTo>
                    <a:pt x="7969372" y="136858"/>
                  </a:lnTo>
                  <a:lnTo>
                    <a:pt x="7942111" y="98289"/>
                  </a:lnTo>
                  <a:lnTo>
                    <a:pt x="7908806" y="64984"/>
                  </a:lnTo>
                  <a:lnTo>
                    <a:pt x="7870237" y="37723"/>
                  </a:lnTo>
                  <a:lnTo>
                    <a:pt x="7827183" y="17285"/>
                  </a:lnTo>
                  <a:lnTo>
                    <a:pt x="7780426" y="4451"/>
                  </a:lnTo>
                  <a:lnTo>
                    <a:pt x="7730744" y="0"/>
                  </a:lnTo>
                  <a:close/>
                </a:path>
              </a:pathLst>
            </a:custGeom>
            <a:solidFill>
              <a:srgbClr val="D5DEE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838699" y="6515100"/>
              <a:ext cx="8007350" cy="1658620"/>
            </a:xfrm>
            <a:custGeom>
              <a:avLst/>
              <a:gdLst/>
              <a:ahLst/>
              <a:cxnLst/>
              <a:rect l="l" t="t" r="r" b="b"/>
              <a:pathLst>
                <a:path w="8007350" h="1658620">
                  <a:moveTo>
                    <a:pt x="8007096" y="276351"/>
                  </a:moveTo>
                  <a:lnTo>
                    <a:pt x="8007096" y="1381760"/>
                  </a:lnTo>
                  <a:lnTo>
                    <a:pt x="8002644" y="1431442"/>
                  </a:lnTo>
                  <a:lnTo>
                    <a:pt x="7989810" y="1478199"/>
                  </a:lnTo>
                  <a:lnTo>
                    <a:pt x="7969372" y="1521253"/>
                  </a:lnTo>
                  <a:lnTo>
                    <a:pt x="7942111" y="1559822"/>
                  </a:lnTo>
                  <a:lnTo>
                    <a:pt x="7908806" y="1593127"/>
                  </a:lnTo>
                  <a:lnTo>
                    <a:pt x="7870237" y="1620388"/>
                  </a:lnTo>
                  <a:lnTo>
                    <a:pt x="7827183" y="1640826"/>
                  </a:lnTo>
                  <a:lnTo>
                    <a:pt x="7780426" y="1653660"/>
                  </a:lnTo>
                  <a:lnTo>
                    <a:pt x="7730744" y="1658112"/>
                  </a:lnTo>
                  <a:lnTo>
                    <a:pt x="0" y="1658112"/>
                  </a:lnTo>
                  <a:lnTo>
                    <a:pt x="0" y="0"/>
                  </a:lnTo>
                  <a:lnTo>
                    <a:pt x="7730744" y="0"/>
                  </a:lnTo>
                  <a:lnTo>
                    <a:pt x="7780426" y="4451"/>
                  </a:lnTo>
                  <a:lnTo>
                    <a:pt x="7827183" y="17285"/>
                  </a:lnTo>
                  <a:lnTo>
                    <a:pt x="7870237" y="37723"/>
                  </a:lnTo>
                  <a:lnTo>
                    <a:pt x="7908806" y="64984"/>
                  </a:lnTo>
                  <a:lnTo>
                    <a:pt x="7942111" y="98289"/>
                  </a:lnTo>
                  <a:lnTo>
                    <a:pt x="7969372" y="136858"/>
                  </a:lnTo>
                  <a:lnTo>
                    <a:pt x="7989810" y="179912"/>
                  </a:lnTo>
                  <a:lnTo>
                    <a:pt x="8002644" y="226669"/>
                  </a:lnTo>
                  <a:lnTo>
                    <a:pt x="8007096" y="276351"/>
                  </a:lnTo>
                  <a:close/>
                </a:path>
              </a:pathLst>
            </a:custGeom>
            <a:ln w="15240">
              <a:solidFill>
                <a:srgbClr val="D5DE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4978653" y="6664579"/>
            <a:ext cx="7597775" cy="1216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ts val="4680"/>
              </a:lnSpc>
              <a:spcBef>
                <a:spcPts val="105"/>
              </a:spcBef>
              <a:buChar char="•"/>
              <a:tabLst>
                <a:tab pos="299720" algn="l"/>
              </a:tabLst>
            </a:pPr>
            <a:r>
              <a:rPr sz="4000" spc="-350" dirty="0">
                <a:latin typeface="Arial" panose="020B0604020202020204"/>
                <a:cs typeface="Arial" panose="020B0604020202020204"/>
              </a:rPr>
              <a:t>Transmit </a:t>
            </a:r>
            <a:r>
              <a:rPr sz="4000" spc="-5" dirty="0">
                <a:latin typeface="Arial" panose="020B0604020202020204"/>
                <a:cs typeface="Arial" panose="020B0604020202020204"/>
              </a:rPr>
              <a:t>brief </a:t>
            </a:r>
            <a:r>
              <a:rPr sz="4000" spc="45" dirty="0">
                <a:latin typeface="Arial" panose="020B0604020202020204"/>
                <a:cs typeface="Arial" panose="020B0604020202020204"/>
              </a:rPr>
              <a:t>“</a:t>
            </a:r>
            <a:r>
              <a:rPr sz="4000" b="1" spc="45" dirty="0">
                <a:latin typeface="Trebuchet MS" panose="020B0603020202020204"/>
                <a:cs typeface="Trebuchet MS" panose="020B0603020202020204"/>
              </a:rPr>
              <a:t>JAMMING</a:t>
            </a:r>
            <a:r>
              <a:rPr sz="4000" b="1" spc="-5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-135" dirty="0">
                <a:latin typeface="Trebuchet MS" panose="020B0603020202020204"/>
                <a:cs typeface="Trebuchet MS" panose="020B0603020202020204"/>
              </a:rPr>
              <a:t>SIGNAL”</a:t>
            </a:r>
            <a:endParaRPr sz="4000">
              <a:latin typeface="Trebuchet MS" panose="020B0603020202020204"/>
              <a:cs typeface="Trebuchet MS" panose="020B0603020202020204"/>
            </a:endParaRPr>
          </a:p>
          <a:p>
            <a:pPr marL="299085" indent="-287020">
              <a:lnSpc>
                <a:spcPts val="4680"/>
              </a:lnSpc>
              <a:buChar char="•"/>
              <a:tabLst>
                <a:tab pos="299720" algn="l"/>
              </a:tabLst>
            </a:pPr>
            <a:r>
              <a:rPr sz="4000" spc="-500" dirty="0">
                <a:latin typeface="Arial" panose="020B0604020202020204"/>
                <a:cs typeface="Arial" panose="020B0604020202020204"/>
              </a:rPr>
              <a:t>ABORT</a:t>
            </a:r>
            <a:r>
              <a:rPr sz="40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4000" spc="-400" dirty="0">
                <a:latin typeface="Arial" panose="020B0604020202020204"/>
                <a:cs typeface="Arial" panose="020B0604020202020204"/>
              </a:rPr>
              <a:t>Transmission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65175" y="6245415"/>
            <a:ext cx="4640580" cy="2339340"/>
            <a:chOff x="265175" y="6245415"/>
            <a:chExt cx="4640580" cy="2339340"/>
          </a:xfrm>
        </p:grpSpPr>
        <p:sp>
          <p:nvSpPr>
            <p:cNvPr id="41" name="object 41"/>
            <p:cNvSpPr/>
            <p:nvPr/>
          </p:nvSpPr>
          <p:spPr>
            <a:xfrm>
              <a:off x="265175" y="6260592"/>
              <a:ext cx="4640453" cy="22111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26007" y="6245415"/>
              <a:ext cx="3512566" cy="233908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36803" y="6307836"/>
              <a:ext cx="4501896" cy="20726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36803" y="6307836"/>
              <a:ext cx="4502150" cy="2072639"/>
            </a:xfrm>
            <a:custGeom>
              <a:avLst/>
              <a:gdLst/>
              <a:ahLst/>
              <a:cxnLst/>
              <a:rect l="l" t="t" r="r" b="b"/>
              <a:pathLst>
                <a:path w="4502150" h="2072640">
                  <a:moveTo>
                    <a:pt x="0" y="345439"/>
                  </a:moveTo>
                  <a:lnTo>
                    <a:pt x="3153" y="298571"/>
                  </a:lnTo>
                  <a:lnTo>
                    <a:pt x="12339" y="253617"/>
                  </a:lnTo>
                  <a:lnTo>
                    <a:pt x="27146" y="210990"/>
                  </a:lnTo>
                  <a:lnTo>
                    <a:pt x="47163" y="171101"/>
                  </a:lnTo>
                  <a:lnTo>
                    <a:pt x="71977" y="134363"/>
                  </a:lnTo>
                  <a:lnTo>
                    <a:pt x="101177" y="101187"/>
                  </a:lnTo>
                  <a:lnTo>
                    <a:pt x="134352" y="71985"/>
                  </a:lnTo>
                  <a:lnTo>
                    <a:pt x="171090" y="47168"/>
                  </a:lnTo>
                  <a:lnTo>
                    <a:pt x="210979" y="27150"/>
                  </a:lnTo>
                  <a:lnTo>
                    <a:pt x="253609" y="12341"/>
                  </a:lnTo>
                  <a:lnTo>
                    <a:pt x="298566" y="3153"/>
                  </a:lnTo>
                  <a:lnTo>
                    <a:pt x="345440" y="0"/>
                  </a:lnTo>
                  <a:lnTo>
                    <a:pt x="4156456" y="0"/>
                  </a:lnTo>
                  <a:lnTo>
                    <a:pt x="4203324" y="3153"/>
                  </a:lnTo>
                  <a:lnTo>
                    <a:pt x="4248278" y="12341"/>
                  </a:lnTo>
                  <a:lnTo>
                    <a:pt x="4290905" y="27150"/>
                  </a:lnTo>
                  <a:lnTo>
                    <a:pt x="4330794" y="47168"/>
                  </a:lnTo>
                  <a:lnTo>
                    <a:pt x="4367532" y="71985"/>
                  </a:lnTo>
                  <a:lnTo>
                    <a:pt x="4400708" y="101187"/>
                  </a:lnTo>
                  <a:lnTo>
                    <a:pt x="4429910" y="134363"/>
                  </a:lnTo>
                  <a:lnTo>
                    <a:pt x="4454727" y="171101"/>
                  </a:lnTo>
                  <a:lnTo>
                    <a:pt x="4474745" y="210990"/>
                  </a:lnTo>
                  <a:lnTo>
                    <a:pt x="4489554" y="253617"/>
                  </a:lnTo>
                  <a:lnTo>
                    <a:pt x="4498742" y="298571"/>
                  </a:lnTo>
                  <a:lnTo>
                    <a:pt x="4501896" y="345439"/>
                  </a:lnTo>
                  <a:lnTo>
                    <a:pt x="4501896" y="1727200"/>
                  </a:lnTo>
                  <a:lnTo>
                    <a:pt x="4498742" y="1774068"/>
                  </a:lnTo>
                  <a:lnTo>
                    <a:pt x="4489554" y="1819022"/>
                  </a:lnTo>
                  <a:lnTo>
                    <a:pt x="4474745" y="1861649"/>
                  </a:lnTo>
                  <a:lnTo>
                    <a:pt x="4454727" y="1901538"/>
                  </a:lnTo>
                  <a:lnTo>
                    <a:pt x="4429910" y="1938276"/>
                  </a:lnTo>
                  <a:lnTo>
                    <a:pt x="4400708" y="1971452"/>
                  </a:lnTo>
                  <a:lnTo>
                    <a:pt x="4367532" y="2000654"/>
                  </a:lnTo>
                  <a:lnTo>
                    <a:pt x="4330794" y="2025471"/>
                  </a:lnTo>
                  <a:lnTo>
                    <a:pt x="4290905" y="2045489"/>
                  </a:lnTo>
                  <a:lnTo>
                    <a:pt x="4248278" y="2060298"/>
                  </a:lnTo>
                  <a:lnTo>
                    <a:pt x="4203324" y="2069486"/>
                  </a:lnTo>
                  <a:lnTo>
                    <a:pt x="4156456" y="2072639"/>
                  </a:lnTo>
                  <a:lnTo>
                    <a:pt x="345440" y="2072639"/>
                  </a:lnTo>
                  <a:lnTo>
                    <a:pt x="298566" y="2069486"/>
                  </a:lnTo>
                  <a:lnTo>
                    <a:pt x="253609" y="2060298"/>
                  </a:lnTo>
                  <a:lnTo>
                    <a:pt x="210979" y="2045489"/>
                  </a:lnTo>
                  <a:lnTo>
                    <a:pt x="171090" y="2025471"/>
                  </a:lnTo>
                  <a:lnTo>
                    <a:pt x="134352" y="2000654"/>
                  </a:lnTo>
                  <a:lnTo>
                    <a:pt x="101177" y="1971452"/>
                  </a:lnTo>
                  <a:lnTo>
                    <a:pt x="71977" y="1938276"/>
                  </a:lnTo>
                  <a:lnTo>
                    <a:pt x="47163" y="1901538"/>
                  </a:lnTo>
                  <a:lnTo>
                    <a:pt x="27146" y="1861649"/>
                  </a:lnTo>
                  <a:lnTo>
                    <a:pt x="12339" y="1819022"/>
                  </a:lnTo>
                  <a:lnTo>
                    <a:pt x="3153" y="1774068"/>
                  </a:lnTo>
                  <a:lnTo>
                    <a:pt x="0" y="1727200"/>
                  </a:lnTo>
                  <a:lnTo>
                    <a:pt x="0" y="345439"/>
                  </a:lnTo>
                  <a:close/>
                </a:path>
              </a:pathLst>
            </a:custGeom>
            <a:ln w="9144">
              <a:solidFill>
                <a:srgbClr val="B8AB6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172362" y="1833112"/>
            <a:ext cx="2825115" cy="63792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95"/>
              </a:spcBef>
            </a:pPr>
            <a:r>
              <a:rPr sz="3600" spc="-114" dirty="0">
                <a:latin typeface="Arial" panose="020B0604020202020204"/>
                <a:cs typeface="Arial" panose="020B0604020202020204"/>
              </a:rPr>
              <a:t>1.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3810" algn="ctr">
              <a:lnSpc>
                <a:spcPct val="100000"/>
              </a:lnSpc>
              <a:spcBef>
                <a:spcPts val="775"/>
              </a:spcBef>
            </a:pPr>
            <a:r>
              <a:rPr sz="4000" b="1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4000" b="1" u="heavy" spc="-2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Medium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1905" algn="ctr">
              <a:lnSpc>
                <a:spcPct val="100000"/>
              </a:lnSpc>
              <a:spcBef>
                <a:spcPts val="940"/>
              </a:spcBef>
            </a:pPr>
            <a:r>
              <a:rPr sz="4000" b="1" u="heavy" spc="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spc="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IDLE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635" algn="ctr">
              <a:lnSpc>
                <a:spcPct val="100000"/>
              </a:lnSpc>
              <a:spcBef>
                <a:spcPts val="1510"/>
              </a:spcBef>
            </a:pPr>
            <a:r>
              <a:rPr sz="3600" spc="-110" dirty="0">
                <a:latin typeface="Arial" panose="020B0604020202020204"/>
                <a:cs typeface="Arial" panose="020B0604020202020204"/>
              </a:rPr>
              <a:t>2.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247650" marR="235585" algn="ctr">
              <a:lnSpc>
                <a:spcPts val="5740"/>
              </a:lnSpc>
              <a:spcBef>
                <a:spcPts val="185"/>
              </a:spcBef>
            </a:pPr>
            <a:r>
              <a:rPr sz="4000" b="1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4000" b="1" u="heavy" spc="-7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Medium </a:t>
            </a:r>
            <a:r>
              <a:rPr sz="40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spc="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BUSY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1680"/>
              </a:spcBef>
            </a:pPr>
            <a:r>
              <a:rPr sz="3900" spc="-120" dirty="0">
                <a:latin typeface="Arial" panose="020B0604020202020204"/>
                <a:cs typeface="Arial" panose="020B0604020202020204"/>
              </a:rPr>
              <a:t>3.</a:t>
            </a:r>
            <a:endParaRPr sz="3900">
              <a:latin typeface="Arial" panose="020B0604020202020204"/>
              <a:cs typeface="Arial" panose="020B0604020202020204"/>
            </a:endParaRPr>
          </a:p>
          <a:p>
            <a:pPr marL="12700" marR="5080" indent="1905" algn="ctr">
              <a:lnSpc>
                <a:spcPts val="4130"/>
              </a:lnSpc>
              <a:spcBef>
                <a:spcPts val="1605"/>
              </a:spcBef>
            </a:pPr>
            <a:r>
              <a:rPr sz="4000" b="1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If Collision </a:t>
            </a:r>
            <a:r>
              <a:rPr sz="40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u="heavy" spc="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DET</a:t>
            </a:r>
            <a:r>
              <a:rPr sz="4000" b="1" u="heavy" spc="-1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b="1" u="heavy" spc="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CTED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10895" y="8409484"/>
            <a:ext cx="12787630" cy="1303020"/>
            <a:chOff x="310895" y="8409484"/>
            <a:chExt cx="12787630" cy="1303020"/>
          </a:xfrm>
        </p:grpSpPr>
        <p:sp>
          <p:nvSpPr>
            <p:cNvPr id="47" name="object 47"/>
            <p:cNvSpPr/>
            <p:nvPr/>
          </p:nvSpPr>
          <p:spPr>
            <a:xfrm>
              <a:off x="499871" y="8412480"/>
              <a:ext cx="12412853" cy="112909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0895" y="8409484"/>
              <a:ext cx="12787629" cy="130276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71500" y="8459724"/>
              <a:ext cx="12274296" cy="9906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71500" y="8459724"/>
              <a:ext cx="12274550" cy="990600"/>
            </a:xfrm>
            <a:custGeom>
              <a:avLst/>
              <a:gdLst/>
              <a:ahLst/>
              <a:cxnLst/>
              <a:rect l="l" t="t" r="r" b="b"/>
              <a:pathLst>
                <a:path w="12274550" h="990600">
                  <a:moveTo>
                    <a:pt x="0" y="165112"/>
                  </a:moveTo>
                  <a:lnTo>
                    <a:pt x="5898" y="121220"/>
                  </a:lnTo>
                  <a:lnTo>
                    <a:pt x="22543" y="81778"/>
                  </a:lnTo>
                  <a:lnTo>
                    <a:pt x="48361" y="48361"/>
                  </a:lnTo>
                  <a:lnTo>
                    <a:pt x="81778" y="22543"/>
                  </a:lnTo>
                  <a:lnTo>
                    <a:pt x="121220" y="5898"/>
                  </a:lnTo>
                  <a:lnTo>
                    <a:pt x="165112" y="0"/>
                  </a:lnTo>
                  <a:lnTo>
                    <a:pt x="12109196" y="0"/>
                  </a:lnTo>
                  <a:lnTo>
                    <a:pt x="12153087" y="5898"/>
                  </a:lnTo>
                  <a:lnTo>
                    <a:pt x="12192526" y="22543"/>
                  </a:lnTo>
                  <a:lnTo>
                    <a:pt x="12225940" y="48361"/>
                  </a:lnTo>
                  <a:lnTo>
                    <a:pt x="12251755" y="81778"/>
                  </a:lnTo>
                  <a:lnTo>
                    <a:pt x="12268398" y="121220"/>
                  </a:lnTo>
                  <a:lnTo>
                    <a:pt x="12274296" y="165112"/>
                  </a:lnTo>
                  <a:lnTo>
                    <a:pt x="12274296" y="825487"/>
                  </a:lnTo>
                  <a:lnTo>
                    <a:pt x="12268398" y="869379"/>
                  </a:lnTo>
                  <a:lnTo>
                    <a:pt x="12251755" y="908821"/>
                  </a:lnTo>
                  <a:lnTo>
                    <a:pt x="12225940" y="942238"/>
                  </a:lnTo>
                  <a:lnTo>
                    <a:pt x="12192526" y="968056"/>
                  </a:lnTo>
                  <a:lnTo>
                    <a:pt x="12153087" y="984701"/>
                  </a:lnTo>
                  <a:lnTo>
                    <a:pt x="12109196" y="990600"/>
                  </a:lnTo>
                  <a:lnTo>
                    <a:pt x="165112" y="990600"/>
                  </a:lnTo>
                  <a:lnTo>
                    <a:pt x="121220" y="984701"/>
                  </a:lnTo>
                  <a:lnTo>
                    <a:pt x="81778" y="968056"/>
                  </a:lnTo>
                  <a:lnTo>
                    <a:pt x="48361" y="942238"/>
                  </a:lnTo>
                  <a:lnTo>
                    <a:pt x="22543" y="908821"/>
                  </a:lnTo>
                  <a:lnTo>
                    <a:pt x="5898" y="869379"/>
                  </a:lnTo>
                  <a:lnTo>
                    <a:pt x="0" y="825487"/>
                  </a:lnTo>
                  <a:lnTo>
                    <a:pt x="0" y="165112"/>
                  </a:lnTo>
                  <a:close/>
                </a:path>
              </a:pathLst>
            </a:custGeom>
            <a:ln w="9144">
              <a:solidFill>
                <a:srgbClr val="B8AB6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699922" y="8590280"/>
            <a:ext cx="120122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spc="-5" dirty="0">
                <a:latin typeface="Times New Roman" panose="02020603050405020304"/>
                <a:cs typeface="Times New Roman" panose="02020603050405020304"/>
              </a:rPr>
              <a:t>After Aborting- </a:t>
            </a:r>
            <a:r>
              <a:rPr sz="4400" b="1" spc="-130" dirty="0"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4400" b="1" spc="-10" dirty="0">
                <a:latin typeface="Times New Roman" panose="02020603050405020304"/>
                <a:cs typeface="Times New Roman" panose="02020603050405020304"/>
              </a:rPr>
              <a:t>RANDOM </a:t>
            </a:r>
            <a:r>
              <a:rPr sz="4400" b="1" spc="-25" dirty="0">
                <a:latin typeface="Times New Roman" panose="02020603050405020304"/>
                <a:cs typeface="Times New Roman" panose="02020603050405020304"/>
              </a:rPr>
              <a:t>Time, </a:t>
            </a:r>
            <a:r>
              <a:rPr sz="4400" b="1" spc="-120" dirty="0">
                <a:latin typeface="Times New Roman" panose="02020603050405020304"/>
                <a:cs typeface="Times New Roman" panose="02020603050405020304"/>
              </a:rPr>
              <a:t>Try</a:t>
            </a:r>
            <a:r>
              <a:rPr sz="4400" b="1" spc="-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00" b="1" dirty="0">
                <a:latin typeface="Times New Roman" panose="02020603050405020304"/>
                <a:cs typeface="Times New Roman" panose="02020603050405020304"/>
              </a:rPr>
              <a:t>again</a:t>
            </a:r>
            <a:endParaRPr sz="4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556" y="306324"/>
            <a:ext cx="11661775" cy="1295400"/>
          </a:xfrm>
          <a:custGeom>
            <a:avLst/>
            <a:gdLst/>
            <a:ahLst/>
            <a:cxnLst/>
            <a:rect l="l" t="t" r="r" b="b"/>
            <a:pathLst>
              <a:path w="11661775" h="1295400">
                <a:moveTo>
                  <a:pt x="0" y="1295400"/>
                </a:moveTo>
                <a:lnTo>
                  <a:pt x="11661648" y="1295400"/>
                </a:lnTo>
                <a:lnTo>
                  <a:pt x="11661648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solidFill>
            <a:srgbClr val="6487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52984" y="149352"/>
            <a:ext cx="12673965" cy="1457325"/>
            <a:chOff x="252984" y="149352"/>
            <a:chExt cx="12673965" cy="1457325"/>
          </a:xfrm>
        </p:grpSpPr>
        <p:sp>
          <p:nvSpPr>
            <p:cNvPr id="4" name="object 4"/>
            <p:cNvSpPr/>
            <p:nvPr/>
          </p:nvSpPr>
          <p:spPr>
            <a:xfrm>
              <a:off x="257556" y="153923"/>
              <a:ext cx="12664440" cy="1447800"/>
            </a:xfrm>
            <a:custGeom>
              <a:avLst/>
              <a:gdLst/>
              <a:ahLst/>
              <a:cxnLst/>
              <a:rect l="l" t="t" r="r" b="b"/>
              <a:pathLst>
                <a:path w="12664440" h="1447800">
                  <a:moveTo>
                    <a:pt x="1266444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2588240" y="152400"/>
                  </a:lnTo>
                  <a:lnTo>
                    <a:pt x="12588240" y="1447800"/>
                  </a:lnTo>
                  <a:lnTo>
                    <a:pt x="12664440" y="1447800"/>
                  </a:lnTo>
                  <a:lnTo>
                    <a:pt x="12664440" y="152400"/>
                  </a:lnTo>
                  <a:lnTo>
                    <a:pt x="12664440" y="0"/>
                  </a:lnTo>
                  <a:close/>
                </a:path>
              </a:pathLst>
            </a:custGeom>
            <a:solidFill>
              <a:srgbClr val="648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7556" y="153924"/>
              <a:ext cx="12664440" cy="1447800"/>
            </a:xfrm>
            <a:custGeom>
              <a:avLst/>
              <a:gdLst/>
              <a:ahLst/>
              <a:cxnLst/>
              <a:rect l="l" t="t" r="r" b="b"/>
              <a:pathLst>
                <a:path w="12664440" h="1447800">
                  <a:moveTo>
                    <a:pt x="0" y="1447800"/>
                  </a:moveTo>
                  <a:lnTo>
                    <a:pt x="12664440" y="1447800"/>
                  </a:lnTo>
                  <a:lnTo>
                    <a:pt x="12664440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ln w="9144">
              <a:solidFill>
                <a:srgbClr val="1D36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738501" y="249554"/>
            <a:ext cx="7676896" cy="4453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2710814" y="748791"/>
            <a:ext cx="7757159" cy="48895"/>
            <a:chOff x="2710814" y="748791"/>
            <a:chExt cx="7757159" cy="48895"/>
          </a:xfrm>
        </p:grpSpPr>
        <p:sp>
          <p:nvSpPr>
            <p:cNvPr id="8" name="object 8"/>
            <p:cNvSpPr/>
            <p:nvPr/>
          </p:nvSpPr>
          <p:spPr>
            <a:xfrm>
              <a:off x="2716910" y="754887"/>
              <a:ext cx="7745095" cy="36830"/>
            </a:xfrm>
            <a:custGeom>
              <a:avLst/>
              <a:gdLst/>
              <a:ahLst/>
              <a:cxnLst/>
              <a:rect l="l" t="t" r="r" b="b"/>
              <a:pathLst>
                <a:path w="7745095" h="36829">
                  <a:moveTo>
                    <a:pt x="7744967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7744967" y="36575"/>
                  </a:lnTo>
                  <a:lnTo>
                    <a:pt x="77449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16910" y="754887"/>
              <a:ext cx="7745095" cy="36830"/>
            </a:xfrm>
            <a:custGeom>
              <a:avLst/>
              <a:gdLst/>
              <a:ahLst/>
              <a:cxnLst/>
              <a:rect l="l" t="t" r="r" b="b"/>
              <a:pathLst>
                <a:path w="7745095" h="36829">
                  <a:moveTo>
                    <a:pt x="0" y="0"/>
                  </a:moveTo>
                  <a:lnTo>
                    <a:pt x="2581655" y="0"/>
                  </a:lnTo>
                  <a:lnTo>
                    <a:pt x="5163312" y="0"/>
                  </a:lnTo>
                  <a:lnTo>
                    <a:pt x="7744967" y="0"/>
                  </a:lnTo>
                  <a:lnTo>
                    <a:pt x="7744967" y="36575"/>
                  </a:lnTo>
                  <a:lnTo>
                    <a:pt x="5163312" y="36575"/>
                  </a:lnTo>
                  <a:lnTo>
                    <a:pt x="2581655" y="36575"/>
                  </a:lnTo>
                  <a:lnTo>
                    <a:pt x="0" y="36575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4557521" y="950594"/>
            <a:ext cx="4068953" cy="445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4515230" y="1449832"/>
            <a:ext cx="4148454" cy="48895"/>
            <a:chOff x="4515230" y="1449832"/>
            <a:chExt cx="4148454" cy="48895"/>
          </a:xfrm>
        </p:grpSpPr>
        <p:sp>
          <p:nvSpPr>
            <p:cNvPr id="12" name="object 12"/>
            <p:cNvSpPr/>
            <p:nvPr/>
          </p:nvSpPr>
          <p:spPr>
            <a:xfrm>
              <a:off x="4521326" y="1455928"/>
              <a:ext cx="4136390" cy="36830"/>
            </a:xfrm>
            <a:custGeom>
              <a:avLst/>
              <a:gdLst/>
              <a:ahLst/>
              <a:cxnLst/>
              <a:rect l="l" t="t" r="r" b="b"/>
              <a:pathLst>
                <a:path w="4136390" h="36830">
                  <a:moveTo>
                    <a:pt x="4136136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4136136" y="36575"/>
                  </a:lnTo>
                  <a:lnTo>
                    <a:pt x="4136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1326" y="1455928"/>
              <a:ext cx="4136390" cy="36830"/>
            </a:xfrm>
            <a:custGeom>
              <a:avLst/>
              <a:gdLst/>
              <a:ahLst/>
              <a:cxnLst/>
              <a:rect l="l" t="t" r="r" b="b"/>
              <a:pathLst>
                <a:path w="4136390" h="36830">
                  <a:moveTo>
                    <a:pt x="0" y="0"/>
                  </a:moveTo>
                  <a:lnTo>
                    <a:pt x="2068068" y="0"/>
                  </a:lnTo>
                  <a:lnTo>
                    <a:pt x="4136136" y="0"/>
                  </a:lnTo>
                  <a:lnTo>
                    <a:pt x="4136136" y="36575"/>
                  </a:lnTo>
                  <a:lnTo>
                    <a:pt x="2068068" y="36575"/>
                  </a:lnTo>
                  <a:lnTo>
                    <a:pt x="0" y="365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84F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29184" y="298704"/>
            <a:ext cx="942340" cy="1386840"/>
            <a:chOff x="329184" y="298704"/>
            <a:chExt cx="942340" cy="1386840"/>
          </a:xfrm>
        </p:grpSpPr>
        <p:sp>
          <p:nvSpPr>
            <p:cNvPr id="15" name="object 15"/>
            <p:cNvSpPr/>
            <p:nvPr/>
          </p:nvSpPr>
          <p:spPr>
            <a:xfrm>
              <a:off x="336804" y="306324"/>
              <a:ext cx="927100" cy="1371600"/>
            </a:xfrm>
            <a:custGeom>
              <a:avLst/>
              <a:gdLst/>
              <a:ahLst/>
              <a:cxnLst/>
              <a:rect l="l" t="t" r="r" b="b"/>
              <a:pathLst>
                <a:path w="927100" h="1371600">
                  <a:moveTo>
                    <a:pt x="926591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26591" y="137160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6804" y="306324"/>
              <a:ext cx="927100" cy="1371600"/>
            </a:xfrm>
            <a:custGeom>
              <a:avLst/>
              <a:gdLst/>
              <a:ahLst/>
              <a:cxnLst/>
              <a:rect l="l" t="t" r="r" b="b"/>
              <a:pathLst>
                <a:path w="927100" h="1371600">
                  <a:moveTo>
                    <a:pt x="0" y="1371600"/>
                  </a:moveTo>
                  <a:lnTo>
                    <a:pt x="926591" y="137160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15240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1911583" y="298704"/>
            <a:ext cx="942340" cy="1386840"/>
            <a:chOff x="11911583" y="298704"/>
            <a:chExt cx="942340" cy="1386840"/>
          </a:xfrm>
        </p:grpSpPr>
        <p:sp>
          <p:nvSpPr>
            <p:cNvPr id="18" name="object 18"/>
            <p:cNvSpPr/>
            <p:nvPr/>
          </p:nvSpPr>
          <p:spPr>
            <a:xfrm>
              <a:off x="11919203" y="306324"/>
              <a:ext cx="927100" cy="1371600"/>
            </a:xfrm>
            <a:custGeom>
              <a:avLst/>
              <a:gdLst/>
              <a:ahLst/>
              <a:cxnLst/>
              <a:rect l="l" t="t" r="r" b="b"/>
              <a:pathLst>
                <a:path w="927100" h="1371600">
                  <a:moveTo>
                    <a:pt x="926592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26592" y="1371600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919203" y="306324"/>
              <a:ext cx="927100" cy="1371600"/>
            </a:xfrm>
            <a:custGeom>
              <a:avLst/>
              <a:gdLst/>
              <a:ahLst/>
              <a:cxnLst/>
              <a:rect l="l" t="t" r="r" b="b"/>
              <a:pathLst>
                <a:path w="927100" h="1371600">
                  <a:moveTo>
                    <a:pt x="0" y="1371600"/>
                  </a:moveTo>
                  <a:lnTo>
                    <a:pt x="926592" y="1371600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15239">
              <a:solidFill>
                <a:srgbClr val="536F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335279" y="1905000"/>
            <a:ext cx="12508992" cy="762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6AAC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3127</Words>
  <Application>WPS Presentation</Application>
  <PresentationFormat>On-screen Show (4:3)</PresentationFormat>
  <Paragraphs>99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SimSun</vt:lpstr>
      <vt:lpstr>Wingdings</vt:lpstr>
      <vt:lpstr>Times New Roman</vt:lpstr>
      <vt:lpstr>Trebuchet MS</vt:lpstr>
      <vt:lpstr>Wingdings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Each Station continues to send bits in the frame until it  detects the Collision.</vt:lpstr>
      <vt:lpstr>Non-Persistent</vt:lpstr>
      <vt:lpstr>OF CSMA/CD</vt:lpstr>
      <vt:lpstr>PowerPoint 演示文稿</vt:lpstr>
      <vt:lpstr>PowerPoint 演示文稿</vt:lpstr>
      <vt:lpstr>PowerPoint 演示文稿</vt:lpstr>
      <vt:lpstr>PowerPoint 演示文稿</vt:lpstr>
      <vt:lpstr>Time to detect  collision &lt;  2*maximum  propagation  delay.</vt:lpstr>
      <vt:lpstr>PowerPoint 演示文稿</vt:lpstr>
      <vt:lpstr>RELIABLE; Collisions are detected and  packets are	, so no data is lost.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</cp:lastModifiedBy>
  <cp:revision>3</cp:revision>
  <dcterms:created xsi:type="dcterms:W3CDTF">2020-05-08T07:00:00Z</dcterms:created>
  <dcterms:modified xsi:type="dcterms:W3CDTF">2020-05-08T07:09:45Z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2020-05-08T00:00:00Z</vt:filetime>
  </property>
  <property fmtid="{D5CDD505-2E9C-101B-9397-08002B2CF9AE}" pid="5" name="KSOProductBuildVer">
    <vt:lpwstr>1033-11.2.0.9281</vt:lpwstr>
  </property>
</Properties>
</file>